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0" r:id="rId1"/>
  </p:sldMasterIdLst>
  <p:notesMasterIdLst>
    <p:notesMasterId r:id="rId32"/>
  </p:notesMasterIdLst>
  <p:handoutMasterIdLst>
    <p:handoutMasterId r:id="rId33"/>
  </p:handoutMasterIdLst>
  <p:sldIdLst>
    <p:sldId id="405" r:id="rId2"/>
    <p:sldId id="412" r:id="rId3"/>
    <p:sldId id="381" r:id="rId4"/>
    <p:sldId id="308" r:id="rId5"/>
    <p:sldId id="334" r:id="rId6"/>
    <p:sldId id="309" r:id="rId7"/>
    <p:sldId id="383" r:id="rId8"/>
    <p:sldId id="265" r:id="rId9"/>
    <p:sldId id="414" r:id="rId10"/>
    <p:sldId id="395" r:id="rId11"/>
    <p:sldId id="266" r:id="rId12"/>
    <p:sldId id="400" r:id="rId13"/>
    <p:sldId id="410" r:id="rId14"/>
    <p:sldId id="411" r:id="rId15"/>
    <p:sldId id="371" r:id="rId16"/>
    <p:sldId id="372" r:id="rId17"/>
    <p:sldId id="396" r:id="rId18"/>
    <p:sldId id="269" r:id="rId19"/>
    <p:sldId id="401" r:id="rId20"/>
    <p:sldId id="402" r:id="rId21"/>
    <p:sldId id="403" r:id="rId22"/>
    <p:sldId id="283" r:id="rId23"/>
    <p:sldId id="415" r:id="rId24"/>
    <p:sldId id="416" r:id="rId25"/>
    <p:sldId id="417" r:id="rId26"/>
    <p:sldId id="418" r:id="rId27"/>
    <p:sldId id="419" r:id="rId28"/>
    <p:sldId id="420" r:id="rId29"/>
    <p:sldId id="332" r:id="rId30"/>
    <p:sldId id="305" r:id="rId31"/>
  </p:sldIdLst>
  <p:sldSz cx="9144000" cy="6858000" type="screen4x3"/>
  <p:notesSz cx="7086600" cy="90249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435"/>
    <a:srgbClr val="D8BB40"/>
    <a:srgbClr val="E6C122"/>
    <a:srgbClr val="FFD009"/>
    <a:srgbClr val="DBC229"/>
    <a:srgbClr val="EE9716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0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9C962D-A4E8-441A-AC14-E93D45710E7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1EBECA0-1918-4D90-B5DD-CF5AE7996A84}">
      <dgm:prSet phldrT="[Text]" custT="1"/>
      <dgm:spPr/>
      <dgm:t>
        <a:bodyPr/>
        <a:lstStyle/>
        <a:p>
          <a:r>
            <a:rPr lang="en-US" sz="2000" smtClean="0">
              <a:solidFill>
                <a:schemeClr val="bg1"/>
              </a:solidFill>
            </a:rPr>
            <a:t>SNI 2052:2014</a:t>
          </a:r>
          <a:endParaRPr lang="en-US" sz="2000" dirty="0">
            <a:solidFill>
              <a:schemeClr val="bg1"/>
            </a:solidFill>
          </a:endParaRPr>
        </a:p>
      </dgm:t>
    </dgm:pt>
    <dgm:pt modelId="{D89E3B3E-99CC-4AE5-80AD-05D9444E72DC}" type="parTrans" cxnId="{A42F91A8-B338-4D21-9BFA-008142E5993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F81E732-E6A5-42A3-B6E2-EE2EFF7A7177}" type="sibTrans" cxnId="{A42F91A8-B338-4D21-9BFA-008142E5993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4FD0527-3066-4389-B153-43ADC92DCF82}">
      <dgm:prSet phldrT="[Text]"/>
      <dgm:spPr/>
      <dgm:t>
        <a:bodyPr/>
        <a:lstStyle/>
        <a:p>
          <a:r>
            <a:rPr lang="en-US" dirty="0" err="1" smtClean="0">
              <a:solidFill>
                <a:schemeClr val="bg1"/>
              </a:solidFill>
            </a:rPr>
            <a:t>Syarat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Mutu</a:t>
          </a:r>
          <a:endParaRPr lang="en-US" dirty="0">
            <a:solidFill>
              <a:schemeClr val="bg1"/>
            </a:solidFill>
          </a:endParaRPr>
        </a:p>
      </dgm:t>
    </dgm:pt>
    <dgm:pt modelId="{88B8235E-60FF-48CC-AA96-887BE519AA2F}" type="parTrans" cxnId="{FF58EF42-FCD0-41EB-87F1-ADA943835292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9A7231A-E7F1-4D94-B82B-91D7A2A2F35C}" type="sibTrans" cxnId="{FF58EF42-FCD0-41EB-87F1-ADA94383529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B5E9246-04F5-4BEC-8F5B-1E5B22303FAE}">
      <dgm:prSet/>
      <dgm:spPr/>
      <dgm:t>
        <a:bodyPr/>
        <a:lstStyle/>
        <a:p>
          <a:r>
            <a:rPr lang="en-US" dirty="0" err="1" smtClean="0">
              <a:solidFill>
                <a:schemeClr val="bg1"/>
              </a:solidFill>
            </a:rPr>
            <a:t>Syarat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Penandaan</a:t>
          </a:r>
          <a:endParaRPr lang="en-US" dirty="0">
            <a:solidFill>
              <a:schemeClr val="bg1"/>
            </a:solidFill>
          </a:endParaRPr>
        </a:p>
      </dgm:t>
    </dgm:pt>
    <dgm:pt modelId="{DABCB45A-C16C-4F40-A970-4E59C42AAB0F}" type="parTrans" cxnId="{0BDD332B-75FF-4519-A119-38D93C501D5A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909DD0C-C3B0-4D4D-9864-1C8BA458F570}" type="sibTrans" cxnId="{0BDD332B-75FF-4519-A119-38D93C501D5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38C0DF1-1958-4798-A70C-2302166EDF09}">
      <dgm:prSet/>
      <dgm:spPr/>
      <dgm:t>
        <a:bodyPr/>
        <a:lstStyle/>
        <a:p>
          <a:r>
            <a:rPr lang="en-US" dirty="0" err="1" smtClean="0">
              <a:solidFill>
                <a:schemeClr val="bg1"/>
              </a:solidFill>
            </a:rPr>
            <a:t>Sifat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Tampak</a:t>
          </a:r>
          <a:endParaRPr lang="en-US" dirty="0">
            <a:solidFill>
              <a:schemeClr val="bg1"/>
            </a:solidFill>
          </a:endParaRPr>
        </a:p>
      </dgm:t>
    </dgm:pt>
    <dgm:pt modelId="{C6419CA6-8204-4577-8CF2-B773E31CDE69}" type="parTrans" cxnId="{89D96DE6-1EDB-4E68-A9C1-0827028F60F0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675C34A-FAA8-48B2-A3A5-845C63E822A5}" type="sibTrans" cxnId="{89D96DE6-1EDB-4E68-A9C1-0827028F60F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F874810-732F-42CD-8C9F-51A6C5B978C4}">
      <dgm:prSet/>
      <dgm:spPr/>
      <dgm:t>
        <a:bodyPr/>
        <a:lstStyle/>
        <a:p>
          <a:r>
            <a:rPr lang="en-US" dirty="0" err="1" smtClean="0">
              <a:solidFill>
                <a:schemeClr val="bg1"/>
              </a:solidFill>
            </a:rPr>
            <a:t>Bentuk</a:t>
          </a:r>
          <a:endParaRPr lang="en-US" dirty="0">
            <a:solidFill>
              <a:schemeClr val="bg1"/>
            </a:solidFill>
          </a:endParaRPr>
        </a:p>
      </dgm:t>
    </dgm:pt>
    <dgm:pt modelId="{AD0646D4-578F-4096-BE30-E4EF2BB51B43}" type="parTrans" cxnId="{7CCE0D66-DF82-440F-A601-645D247DE566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AD34394-B0FE-4A7F-BE29-425EEDD91A80}" type="sibTrans" cxnId="{7CCE0D66-DF82-440F-A601-645D247DE56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04C5846-2285-4563-8D69-F0BC19816833}">
      <dgm:prSet/>
      <dgm:spPr/>
      <dgm:t>
        <a:bodyPr/>
        <a:lstStyle/>
        <a:p>
          <a:r>
            <a:rPr lang="en-US" dirty="0" err="1" smtClean="0">
              <a:solidFill>
                <a:schemeClr val="bg1"/>
              </a:solidFill>
            </a:rPr>
            <a:t>Ukuran</a:t>
          </a:r>
          <a:r>
            <a:rPr lang="en-US" dirty="0" smtClean="0">
              <a:solidFill>
                <a:schemeClr val="bg1"/>
              </a:solidFill>
            </a:rPr>
            <a:t> &amp; </a:t>
          </a:r>
          <a:r>
            <a:rPr lang="en-US" dirty="0" err="1" smtClean="0">
              <a:solidFill>
                <a:schemeClr val="bg1"/>
              </a:solidFill>
            </a:rPr>
            <a:t>Toleransi</a:t>
          </a:r>
          <a:endParaRPr lang="en-US" dirty="0">
            <a:solidFill>
              <a:schemeClr val="bg1"/>
            </a:solidFill>
          </a:endParaRPr>
        </a:p>
      </dgm:t>
    </dgm:pt>
    <dgm:pt modelId="{F409422F-7E2C-4F82-A081-5B3115226A86}" type="parTrans" cxnId="{0B5B8109-7368-432A-8E4A-6EAE0E2C9B10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9E0D660-1AA6-4B63-9A0B-3FE2F236F446}" type="sibTrans" cxnId="{0B5B8109-7368-432A-8E4A-6EAE0E2C9B1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AFEA4D6-5073-4705-9708-EDD554D59660}">
      <dgm:prSet/>
      <dgm:spPr/>
      <dgm:t>
        <a:bodyPr/>
        <a:lstStyle/>
        <a:p>
          <a:r>
            <a:rPr lang="en-US" dirty="0" err="1" smtClean="0">
              <a:solidFill>
                <a:schemeClr val="bg1"/>
              </a:solidFill>
            </a:rPr>
            <a:t>Sifat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Mekanis</a:t>
          </a:r>
          <a:endParaRPr lang="en-US" dirty="0">
            <a:solidFill>
              <a:schemeClr val="bg1"/>
            </a:solidFill>
          </a:endParaRPr>
        </a:p>
      </dgm:t>
    </dgm:pt>
    <dgm:pt modelId="{FC6C61A2-9579-431A-8336-59A5389019CC}" type="parTrans" cxnId="{39CB2751-4CAE-456E-8C48-C22F3CAD58AC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E62EB44-B074-41BF-AFDA-49C6A27E4267}" type="sibTrans" cxnId="{39CB2751-4CAE-456E-8C48-C22F3CAD58A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0B3C024-20CD-4F00-A01A-DFB2ED213189}">
      <dgm:prSet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Marking</a:t>
          </a:r>
          <a:endParaRPr lang="en-US" dirty="0">
            <a:solidFill>
              <a:schemeClr val="bg1"/>
            </a:solidFill>
          </a:endParaRPr>
        </a:p>
      </dgm:t>
    </dgm:pt>
    <dgm:pt modelId="{003FA441-3B6A-40AF-AF80-CBEA3C97A334}" type="parTrans" cxnId="{4184D704-C83D-40EB-AFF9-37E0FCF2B78C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BDD954A-131D-4D2D-8586-437A0884C494}" type="sibTrans" cxnId="{4184D704-C83D-40EB-AFF9-37E0FCF2B78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4D72B87-DCE6-4440-976E-952887A30805}">
      <dgm:prSet/>
      <dgm:spPr/>
      <dgm:t>
        <a:bodyPr/>
        <a:lstStyle/>
        <a:p>
          <a:r>
            <a:rPr lang="en-US" dirty="0" err="1" smtClean="0">
              <a:solidFill>
                <a:schemeClr val="bg1"/>
              </a:solidFill>
            </a:rPr>
            <a:t>Pewarnaan</a:t>
          </a:r>
          <a:endParaRPr lang="en-US" dirty="0">
            <a:solidFill>
              <a:schemeClr val="bg1"/>
            </a:solidFill>
          </a:endParaRPr>
        </a:p>
      </dgm:t>
    </dgm:pt>
    <dgm:pt modelId="{5AD30081-04B4-4341-9319-00B78E34813A}" type="parTrans" cxnId="{BD9AB850-C34A-4308-88CA-97022B9A20BF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F4DA427-2E4D-44DE-8825-350E74F0ADE8}" type="sibTrans" cxnId="{BD9AB850-C34A-4308-88CA-97022B9A20B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A160311-3099-4A21-A70A-63DA1A52A134}">
      <dgm:prSet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Label</a:t>
          </a:r>
          <a:endParaRPr lang="en-US" dirty="0">
            <a:solidFill>
              <a:schemeClr val="bg1"/>
            </a:solidFill>
          </a:endParaRPr>
        </a:p>
      </dgm:t>
    </dgm:pt>
    <dgm:pt modelId="{D76C7D86-C43C-4929-AA3B-6BF3406FD88E}" type="parTrans" cxnId="{3EB58708-E5A9-44EC-B673-59F88E2D8EBE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305D341-6905-4D73-AB80-D1DE87029766}" type="sibTrans" cxnId="{3EB58708-E5A9-44EC-B673-59F88E2D8EB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14A7D67-9F99-4CAA-B0CF-E1089A7F628B}" type="pres">
      <dgm:prSet presAssocID="{9E9C962D-A4E8-441A-AC14-E93D45710E7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AE7F36F-4D46-4B30-915A-EA6CD431C5EA}" type="pres">
      <dgm:prSet presAssocID="{91EBECA0-1918-4D90-B5DD-CF5AE7996A84}" presName="hierRoot1" presStyleCnt="0">
        <dgm:presLayoutVars>
          <dgm:hierBranch val="init"/>
        </dgm:presLayoutVars>
      </dgm:prSet>
      <dgm:spPr/>
    </dgm:pt>
    <dgm:pt modelId="{8DD3DC49-1F4F-44D3-8227-B6719EA07AC9}" type="pres">
      <dgm:prSet presAssocID="{91EBECA0-1918-4D90-B5DD-CF5AE7996A84}" presName="rootComposite1" presStyleCnt="0"/>
      <dgm:spPr/>
    </dgm:pt>
    <dgm:pt modelId="{F83222E2-527D-4CE4-A71C-7B0E523AB484}" type="pres">
      <dgm:prSet presAssocID="{91EBECA0-1918-4D90-B5DD-CF5AE7996A84}" presName="rootText1" presStyleLbl="node0" presStyleIdx="0" presStyleCnt="1" custScaleX="1916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838542-766B-4B3A-9219-183BBB30EBEB}" type="pres">
      <dgm:prSet presAssocID="{91EBECA0-1918-4D90-B5DD-CF5AE7996A8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20BCB38-8A34-4E84-B491-B08E6285A2D8}" type="pres">
      <dgm:prSet presAssocID="{91EBECA0-1918-4D90-B5DD-CF5AE7996A84}" presName="hierChild2" presStyleCnt="0"/>
      <dgm:spPr/>
    </dgm:pt>
    <dgm:pt modelId="{4F3B5E1A-4404-403F-BA5E-220ECCA01C04}" type="pres">
      <dgm:prSet presAssocID="{88B8235E-60FF-48CC-AA96-887BE519AA2F}" presName="Name37" presStyleLbl="parChTrans1D2" presStyleIdx="0" presStyleCnt="2"/>
      <dgm:spPr/>
      <dgm:t>
        <a:bodyPr/>
        <a:lstStyle/>
        <a:p>
          <a:endParaRPr lang="en-US"/>
        </a:p>
      </dgm:t>
    </dgm:pt>
    <dgm:pt modelId="{A00D5B32-9774-4915-B997-45D0C666B7FE}" type="pres">
      <dgm:prSet presAssocID="{84FD0527-3066-4389-B153-43ADC92DCF82}" presName="hierRoot2" presStyleCnt="0">
        <dgm:presLayoutVars>
          <dgm:hierBranch val="init"/>
        </dgm:presLayoutVars>
      </dgm:prSet>
      <dgm:spPr/>
    </dgm:pt>
    <dgm:pt modelId="{85ED3ABC-2467-4A46-991E-D55B3846E93D}" type="pres">
      <dgm:prSet presAssocID="{84FD0527-3066-4389-B153-43ADC92DCF82}" presName="rootComposite" presStyleCnt="0"/>
      <dgm:spPr/>
    </dgm:pt>
    <dgm:pt modelId="{BB8A6E72-9E00-40AA-BBDF-1AB30963B574}" type="pres">
      <dgm:prSet presAssocID="{84FD0527-3066-4389-B153-43ADC92DCF82}" presName="rootText" presStyleLbl="node2" presStyleIdx="0" presStyleCnt="2" custScaleX="150708" custLinFactNeighborX="-58732" custLinFactNeighborY="197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F374BD-5852-4A9C-8AF9-571FA8EF49CF}" type="pres">
      <dgm:prSet presAssocID="{84FD0527-3066-4389-B153-43ADC92DCF82}" presName="rootConnector" presStyleLbl="node2" presStyleIdx="0" presStyleCnt="2"/>
      <dgm:spPr/>
      <dgm:t>
        <a:bodyPr/>
        <a:lstStyle/>
        <a:p>
          <a:endParaRPr lang="en-US"/>
        </a:p>
      </dgm:t>
    </dgm:pt>
    <dgm:pt modelId="{D948AF81-BCEA-469E-A98B-62C3E9222E22}" type="pres">
      <dgm:prSet presAssocID="{84FD0527-3066-4389-B153-43ADC92DCF82}" presName="hierChild4" presStyleCnt="0"/>
      <dgm:spPr/>
    </dgm:pt>
    <dgm:pt modelId="{806DC034-B541-4A60-8493-1201DEBDDE79}" type="pres">
      <dgm:prSet presAssocID="{C6419CA6-8204-4577-8CF2-B773E31CDE69}" presName="Name37" presStyleLbl="parChTrans1D3" presStyleIdx="0" presStyleCnt="7"/>
      <dgm:spPr/>
      <dgm:t>
        <a:bodyPr/>
        <a:lstStyle/>
        <a:p>
          <a:endParaRPr lang="en-US"/>
        </a:p>
      </dgm:t>
    </dgm:pt>
    <dgm:pt modelId="{DB8A0C22-2D17-427A-8B09-14C82324DBBA}" type="pres">
      <dgm:prSet presAssocID="{438C0DF1-1958-4798-A70C-2302166EDF09}" presName="hierRoot2" presStyleCnt="0">
        <dgm:presLayoutVars>
          <dgm:hierBranch val="init"/>
        </dgm:presLayoutVars>
      </dgm:prSet>
      <dgm:spPr/>
    </dgm:pt>
    <dgm:pt modelId="{C9772ACB-88B0-4FA1-956C-360B0AE5E183}" type="pres">
      <dgm:prSet presAssocID="{438C0DF1-1958-4798-A70C-2302166EDF09}" presName="rootComposite" presStyleCnt="0"/>
      <dgm:spPr/>
    </dgm:pt>
    <dgm:pt modelId="{98B277A9-C21F-48F8-ABCE-69B2C75E6959}" type="pres">
      <dgm:prSet presAssocID="{438C0DF1-1958-4798-A70C-2302166EDF09}" presName="rootText" presStyleLbl="node3" presStyleIdx="0" presStyleCnt="7" custLinFactNeighborX="-62629" custLinFactNeighborY="-6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210A5E-DCFE-4DB5-951C-4089670CF151}" type="pres">
      <dgm:prSet presAssocID="{438C0DF1-1958-4798-A70C-2302166EDF09}" presName="rootConnector" presStyleLbl="node3" presStyleIdx="0" presStyleCnt="7"/>
      <dgm:spPr/>
      <dgm:t>
        <a:bodyPr/>
        <a:lstStyle/>
        <a:p>
          <a:endParaRPr lang="en-US"/>
        </a:p>
      </dgm:t>
    </dgm:pt>
    <dgm:pt modelId="{9281B179-B667-4E98-9FBD-B65B1D34DA24}" type="pres">
      <dgm:prSet presAssocID="{438C0DF1-1958-4798-A70C-2302166EDF09}" presName="hierChild4" presStyleCnt="0"/>
      <dgm:spPr/>
    </dgm:pt>
    <dgm:pt modelId="{925C1140-3D37-4FF0-A51D-C3A0ABA146CA}" type="pres">
      <dgm:prSet presAssocID="{438C0DF1-1958-4798-A70C-2302166EDF09}" presName="hierChild5" presStyleCnt="0"/>
      <dgm:spPr/>
    </dgm:pt>
    <dgm:pt modelId="{6E20EE0D-548C-4A3F-B090-F48D18E464F6}" type="pres">
      <dgm:prSet presAssocID="{AD0646D4-578F-4096-BE30-E4EF2BB51B43}" presName="Name37" presStyleLbl="parChTrans1D3" presStyleIdx="1" presStyleCnt="7"/>
      <dgm:spPr/>
      <dgm:t>
        <a:bodyPr/>
        <a:lstStyle/>
        <a:p>
          <a:endParaRPr lang="en-US"/>
        </a:p>
      </dgm:t>
    </dgm:pt>
    <dgm:pt modelId="{1196B627-EEDC-4C93-A72B-3DC14CA3C8C2}" type="pres">
      <dgm:prSet presAssocID="{BF874810-732F-42CD-8C9F-51A6C5B978C4}" presName="hierRoot2" presStyleCnt="0">
        <dgm:presLayoutVars>
          <dgm:hierBranch val="init"/>
        </dgm:presLayoutVars>
      </dgm:prSet>
      <dgm:spPr/>
    </dgm:pt>
    <dgm:pt modelId="{EA08D418-A599-4F3C-BDFB-0F3C0267A607}" type="pres">
      <dgm:prSet presAssocID="{BF874810-732F-42CD-8C9F-51A6C5B978C4}" presName="rootComposite" presStyleCnt="0"/>
      <dgm:spPr/>
    </dgm:pt>
    <dgm:pt modelId="{1954EFBA-DFDF-479B-A695-D6E32323BE7C}" type="pres">
      <dgm:prSet presAssocID="{BF874810-732F-42CD-8C9F-51A6C5B978C4}" presName="rootText" presStyleLbl="node3" presStyleIdx="1" presStyleCnt="7" custLinFactNeighborX="-62629" custLinFactNeighborY="-74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ED7E35-52F7-442E-ACDE-E66ECA3D176C}" type="pres">
      <dgm:prSet presAssocID="{BF874810-732F-42CD-8C9F-51A6C5B978C4}" presName="rootConnector" presStyleLbl="node3" presStyleIdx="1" presStyleCnt="7"/>
      <dgm:spPr/>
      <dgm:t>
        <a:bodyPr/>
        <a:lstStyle/>
        <a:p>
          <a:endParaRPr lang="en-US"/>
        </a:p>
      </dgm:t>
    </dgm:pt>
    <dgm:pt modelId="{E4B66A00-F746-4522-BAA7-343DC63592C7}" type="pres">
      <dgm:prSet presAssocID="{BF874810-732F-42CD-8C9F-51A6C5B978C4}" presName="hierChild4" presStyleCnt="0"/>
      <dgm:spPr/>
    </dgm:pt>
    <dgm:pt modelId="{D7E718A4-DBD0-46FC-B087-C4F53DD3D477}" type="pres">
      <dgm:prSet presAssocID="{BF874810-732F-42CD-8C9F-51A6C5B978C4}" presName="hierChild5" presStyleCnt="0"/>
      <dgm:spPr/>
    </dgm:pt>
    <dgm:pt modelId="{F90AC82A-975E-4F49-A80C-61EB560BA563}" type="pres">
      <dgm:prSet presAssocID="{F409422F-7E2C-4F82-A081-5B3115226A86}" presName="Name37" presStyleLbl="parChTrans1D3" presStyleIdx="2" presStyleCnt="7"/>
      <dgm:spPr/>
      <dgm:t>
        <a:bodyPr/>
        <a:lstStyle/>
        <a:p>
          <a:endParaRPr lang="en-US"/>
        </a:p>
      </dgm:t>
    </dgm:pt>
    <dgm:pt modelId="{512BF0B8-9906-4CDB-9C6E-4FCD7B2BD387}" type="pres">
      <dgm:prSet presAssocID="{204C5846-2285-4563-8D69-F0BC19816833}" presName="hierRoot2" presStyleCnt="0">
        <dgm:presLayoutVars>
          <dgm:hierBranch val="init"/>
        </dgm:presLayoutVars>
      </dgm:prSet>
      <dgm:spPr/>
    </dgm:pt>
    <dgm:pt modelId="{B1EA998E-5B1C-4F28-A18F-0A6BB5A0388D}" type="pres">
      <dgm:prSet presAssocID="{204C5846-2285-4563-8D69-F0BC19816833}" presName="rootComposite" presStyleCnt="0"/>
      <dgm:spPr/>
    </dgm:pt>
    <dgm:pt modelId="{274296AC-92EC-4151-B45C-50DDE5389A6D}" type="pres">
      <dgm:prSet presAssocID="{204C5846-2285-4563-8D69-F0BC19816833}" presName="rootText" presStyleLbl="node3" presStyleIdx="2" presStyleCnt="7" custLinFactNeighborX="-62629" custLinFactNeighborY="-8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D3D243-B168-4168-88C0-9C2A965EAD96}" type="pres">
      <dgm:prSet presAssocID="{204C5846-2285-4563-8D69-F0BC19816833}" presName="rootConnector" presStyleLbl="node3" presStyleIdx="2" presStyleCnt="7"/>
      <dgm:spPr/>
      <dgm:t>
        <a:bodyPr/>
        <a:lstStyle/>
        <a:p>
          <a:endParaRPr lang="en-US"/>
        </a:p>
      </dgm:t>
    </dgm:pt>
    <dgm:pt modelId="{3C7CCF87-2441-4FD8-8E05-2E2AE8FA25B7}" type="pres">
      <dgm:prSet presAssocID="{204C5846-2285-4563-8D69-F0BC19816833}" presName="hierChild4" presStyleCnt="0"/>
      <dgm:spPr/>
    </dgm:pt>
    <dgm:pt modelId="{585D8CDA-1482-486C-B7CD-0E24B131C240}" type="pres">
      <dgm:prSet presAssocID="{204C5846-2285-4563-8D69-F0BC19816833}" presName="hierChild5" presStyleCnt="0"/>
      <dgm:spPr/>
    </dgm:pt>
    <dgm:pt modelId="{D6A2E2D3-097B-4CA6-A6FB-3ED8CBDF0463}" type="pres">
      <dgm:prSet presAssocID="{FC6C61A2-9579-431A-8336-59A5389019CC}" presName="Name37" presStyleLbl="parChTrans1D3" presStyleIdx="3" presStyleCnt="7"/>
      <dgm:spPr/>
      <dgm:t>
        <a:bodyPr/>
        <a:lstStyle/>
        <a:p>
          <a:endParaRPr lang="en-US"/>
        </a:p>
      </dgm:t>
    </dgm:pt>
    <dgm:pt modelId="{9234DB7F-0683-4BA7-AC57-A20D37C42527}" type="pres">
      <dgm:prSet presAssocID="{5AFEA4D6-5073-4705-9708-EDD554D59660}" presName="hierRoot2" presStyleCnt="0">
        <dgm:presLayoutVars>
          <dgm:hierBranch val="init"/>
        </dgm:presLayoutVars>
      </dgm:prSet>
      <dgm:spPr/>
    </dgm:pt>
    <dgm:pt modelId="{5753E05E-DF45-4609-BB2C-A12D5111FE68}" type="pres">
      <dgm:prSet presAssocID="{5AFEA4D6-5073-4705-9708-EDD554D59660}" presName="rootComposite" presStyleCnt="0"/>
      <dgm:spPr/>
    </dgm:pt>
    <dgm:pt modelId="{FA35CF16-9CCA-4D5B-AD12-116E639EEA5A}" type="pres">
      <dgm:prSet presAssocID="{5AFEA4D6-5073-4705-9708-EDD554D59660}" presName="rootText" presStyleLbl="node3" presStyleIdx="3" presStyleCnt="7" custLinFactNeighborX="-62629" custLinFactNeighborY="-77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4E8046-2A7D-48DD-A3A2-462E99D8239A}" type="pres">
      <dgm:prSet presAssocID="{5AFEA4D6-5073-4705-9708-EDD554D59660}" presName="rootConnector" presStyleLbl="node3" presStyleIdx="3" presStyleCnt="7"/>
      <dgm:spPr/>
      <dgm:t>
        <a:bodyPr/>
        <a:lstStyle/>
        <a:p>
          <a:endParaRPr lang="en-US"/>
        </a:p>
      </dgm:t>
    </dgm:pt>
    <dgm:pt modelId="{0B822759-4E93-43C0-B859-F4983B59D902}" type="pres">
      <dgm:prSet presAssocID="{5AFEA4D6-5073-4705-9708-EDD554D59660}" presName="hierChild4" presStyleCnt="0"/>
      <dgm:spPr/>
    </dgm:pt>
    <dgm:pt modelId="{3CEC0C99-9ED2-4122-A2C0-018B39F4010A}" type="pres">
      <dgm:prSet presAssocID="{5AFEA4D6-5073-4705-9708-EDD554D59660}" presName="hierChild5" presStyleCnt="0"/>
      <dgm:spPr/>
    </dgm:pt>
    <dgm:pt modelId="{D1ABF8A3-6F62-4A6F-BFFB-E8D8846194F0}" type="pres">
      <dgm:prSet presAssocID="{84FD0527-3066-4389-B153-43ADC92DCF82}" presName="hierChild5" presStyleCnt="0"/>
      <dgm:spPr/>
    </dgm:pt>
    <dgm:pt modelId="{B383CA00-E656-40BD-875A-2A5BDEE32AFE}" type="pres">
      <dgm:prSet presAssocID="{DABCB45A-C16C-4F40-A970-4E59C42AAB0F}" presName="Name37" presStyleLbl="parChTrans1D2" presStyleIdx="1" presStyleCnt="2"/>
      <dgm:spPr/>
      <dgm:t>
        <a:bodyPr/>
        <a:lstStyle/>
        <a:p>
          <a:endParaRPr lang="en-US"/>
        </a:p>
      </dgm:t>
    </dgm:pt>
    <dgm:pt modelId="{A490D769-7FF9-4FBB-A523-55E4AA0B0331}" type="pres">
      <dgm:prSet presAssocID="{2B5E9246-04F5-4BEC-8F5B-1E5B22303FAE}" presName="hierRoot2" presStyleCnt="0">
        <dgm:presLayoutVars>
          <dgm:hierBranch val="init"/>
        </dgm:presLayoutVars>
      </dgm:prSet>
      <dgm:spPr/>
    </dgm:pt>
    <dgm:pt modelId="{0C110252-4A70-40DF-93E1-58912884423E}" type="pres">
      <dgm:prSet presAssocID="{2B5E9246-04F5-4BEC-8F5B-1E5B22303FAE}" presName="rootComposite" presStyleCnt="0"/>
      <dgm:spPr/>
    </dgm:pt>
    <dgm:pt modelId="{76FB36E4-6C51-4278-B12E-9DB280BEA51E}" type="pres">
      <dgm:prSet presAssocID="{2B5E9246-04F5-4BEC-8F5B-1E5B22303FAE}" presName="rootText" presStyleLbl="node2" presStyleIdx="1" presStyleCnt="2" custScaleX="156733" custLinFactNeighborX="80342" custLinFactNeighborY="197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674BC1-4AC0-4A74-B617-17002F6A4E75}" type="pres">
      <dgm:prSet presAssocID="{2B5E9246-04F5-4BEC-8F5B-1E5B22303FAE}" presName="rootConnector" presStyleLbl="node2" presStyleIdx="1" presStyleCnt="2"/>
      <dgm:spPr/>
      <dgm:t>
        <a:bodyPr/>
        <a:lstStyle/>
        <a:p>
          <a:endParaRPr lang="en-US"/>
        </a:p>
      </dgm:t>
    </dgm:pt>
    <dgm:pt modelId="{2FE4E8E6-8D59-46BD-9E26-1C4ACC3EAF5F}" type="pres">
      <dgm:prSet presAssocID="{2B5E9246-04F5-4BEC-8F5B-1E5B22303FAE}" presName="hierChild4" presStyleCnt="0"/>
      <dgm:spPr/>
    </dgm:pt>
    <dgm:pt modelId="{3A1BCCE5-FD76-4A67-B498-9ABD56BD260B}" type="pres">
      <dgm:prSet presAssocID="{003FA441-3B6A-40AF-AF80-CBEA3C97A334}" presName="Name37" presStyleLbl="parChTrans1D3" presStyleIdx="4" presStyleCnt="7"/>
      <dgm:spPr/>
      <dgm:t>
        <a:bodyPr/>
        <a:lstStyle/>
        <a:p>
          <a:endParaRPr lang="en-US"/>
        </a:p>
      </dgm:t>
    </dgm:pt>
    <dgm:pt modelId="{693E4F12-8C2F-4B7B-B445-57BBB23EFE68}" type="pres">
      <dgm:prSet presAssocID="{80B3C024-20CD-4F00-A01A-DFB2ED213189}" presName="hierRoot2" presStyleCnt="0">
        <dgm:presLayoutVars>
          <dgm:hierBranch val="init"/>
        </dgm:presLayoutVars>
      </dgm:prSet>
      <dgm:spPr/>
    </dgm:pt>
    <dgm:pt modelId="{2F748C38-7669-418A-9182-BDF5990BBD4B}" type="pres">
      <dgm:prSet presAssocID="{80B3C024-20CD-4F00-A01A-DFB2ED213189}" presName="rootComposite" presStyleCnt="0"/>
      <dgm:spPr/>
    </dgm:pt>
    <dgm:pt modelId="{DA1CA3EA-C02A-426B-B93F-FFFBBD80A681}" type="pres">
      <dgm:prSet presAssocID="{80B3C024-20CD-4F00-A01A-DFB2ED213189}" presName="rootText" presStyleLbl="node3" presStyleIdx="4" presStyleCnt="7" custLinFactNeighborX="71586" custLinFactNeighborY="129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16840E-B032-4B9D-AEF6-979886B32565}" type="pres">
      <dgm:prSet presAssocID="{80B3C024-20CD-4F00-A01A-DFB2ED213189}" presName="rootConnector" presStyleLbl="node3" presStyleIdx="4" presStyleCnt="7"/>
      <dgm:spPr/>
      <dgm:t>
        <a:bodyPr/>
        <a:lstStyle/>
        <a:p>
          <a:endParaRPr lang="en-US"/>
        </a:p>
      </dgm:t>
    </dgm:pt>
    <dgm:pt modelId="{5BEF03B5-CB06-4204-80BF-2CB70DCF8922}" type="pres">
      <dgm:prSet presAssocID="{80B3C024-20CD-4F00-A01A-DFB2ED213189}" presName="hierChild4" presStyleCnt="0"/>
      <dgm:spPr/>
    </dgm:pt>
    <dgm:pt modelId="{938C8303-EC55-4658-BFFE-E7A2C6AD332F}" type="pres">
      <dgm:prSet presAssocID="{80B3C024-20CD-4F00-A01A-DFB2ED213189}" presName="hierChild5" presStyleCnt="0"/>
      <dgm:spPr/>
    </dgm:pt>
    <dgm:pt modelId="{E8AA6C14-714E-4216-88BB-43828DE49B5D}" type="pres">
      <dgm:prSet presAssocID="{5AD30081-04B4-4341-9319-00B78E34813A}" presName="Name37" presStyleLbl="parChTrans1D3" presStyleIdx="5" presStyleCnt="7"/>
      <dgm:spPr/>
      <dgm:t>
        <a:bodyPr/>
        <a:lstStyle/>
        <a:p>
          <a:endParaRPr lang="en-US"/>
        </a:p>
      </dgm:t>
    </dgm:pt>
    <dgm:pt modelId="{5A5A3B15-EBEB-40D4-BACD-7F3F8544B5C2}" type="pres">
      <dgm:prSet presAssocID="{F4D72B87-DCE6-4440-976E-952887A30805}" presName="hierRoot2" presStyleCnt="0">
        <dgm:presLayoutVars>
          <dgm:hierBranch val="init"/>
        </dgm:presLayoutVars>
      </dgm:prSet>
      <dgm:spPr/>
    </dgm:pt>
    <dgm:pt modelId="{CD92767C-9414-47C7-92AD-6F544831664C}" type="pres">
      <dgm:prSet presAssocID="{F4D72B87-DCE6-4440-976E-952887A30805}" presName="rootComposite" presStyleCnt="0"/>
      <dgm:spPr/>
    </dgm:pt>
    <dgm:pt modelId="{CC67A03E-BBCB-4AE7-87D4-D25F0B65B127}" type="pres">
      <dgm:prSet presAssocID="{F4D72B87-DCE6-4440-976E-952887A30805}" presName="rootText" presStyleLbl="node3" presStyleIdx="5" presStyleCnt="7" custLinFactNeighborX="71586" custLinFactNeighborY="195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E97992-6A00-43B6-B9CD-38C3EA6CBECA}" type="pres">
      <dgm:prSet presAssocID="{F4D72B87-DCE6-4440-976E-952887A30805}" presName="rootConnector" presStyleLbl="node3" presStyleIdx="5" presStyleCnt="7"/>
      <dgm:spPr/>
      <dgm:t>
        <a:bodyPr/>
        <a:lstStyle/>
        <a:p>
          <a:endParaRPr lang="en-US"/>
        </a:p>
      </dgm:t>
    </dgm:pt>
    <dgm:pt modelId="{C7B10FE2-83E7-4FBB-9929-0C417D26F3F0}" type="pres">
      <dgm:prSet presAssocID="{F4D72B87-DCE6-4440-976E-952887A30805}" presName="hierChild4" presStyleCnt="0"/>
      <dgm:spPr/>
    </dgm:pt>
    <dgm:pt modelId="{DACBF513-5E40-4EFB-9491-CCADFB4BCFA2}" type="pres">
      <dgm:prSet presAssocID="{F4D72B87-DCE6-4440-976E-952887A30805}" presName="hierChild5" presStyleCnt="0"/>
      <dgm:spPr/>
    </dgm:pt>
    <dgm:pt modelId="{E6BADCB3-B68E-4A68-86C2-0445E2661D93}" type="pres">
      <dgm:prSet presAssocID="{D76C7D86-C43C-4929-AA3B-6BF3406FD88E}" presName="Name37" presStyleLbl="parChTrans1D3" presStyleIdx="6" presStyleCnt="7"/>
      <dgm:spPr/>
      <dgm:t>
        <a:bodyPr/>
        <a:lstStyle/>
        <a:p>
          <a:endParaRPr lang="en-US"/>
        </a:p>
      </dgm:t>
    </dgm:pt>
    <dgm:pt modelId="{DEF56DFC-2223-4DE4-B98E-D5AD06F157BC}" type="pres">
      <dgm:prSet presAssocID="{DA160311-3099-4A21-A70A-63DA1A52A134}" presName="hierRoot2" presStyleCnt="0">
        <dgm:presLayoutVars>
          <dgm:hierBranch val="init"/>
        </dgm:presLayoutVars>
      </dgm:prSet>
      <dgm:spPr/>
    </dgm:pt>
    <dgm:pt modelId="{5A5D9B05-2983-43E4-B667-EE198AB34774}" type="pres">
      <dgm:prSet presAssocID="{DA160311-3099-4A21-A70A-63DA1A52A134}" presName="rootComposite" presStyleCnt="0"/>
      <dgm:spPr/>
    </dgm:pt>
    <dgm:pt modelId="{DE621D5E-C382-4399-8230-FA8A669DE1F5}" type="pres">
      <dgm:prSet presAssocID="{DA160311-3099-4A21-A70A-63DA1A52A134}" presName="rootText" presStyleLbl="node3" presStyleIdx="6" presStyleCnt="7" custLinFactNeighborX="71028" custLinFactNeighborY="1218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685CAB-C8F9-4014-828E-AB141CE34B5C}" type="pres">
      <dgm:prSet presAssocID="{DA160311-3099-4A21-A70A-63DA1A52A134}" presName="rootConnector" presStyleLbl="node3" presStyleIdx="6" presStyleCnt="7"/>
      <dgm:spPr/>
      <dgm:t>
        <a:bodyPr/>
        <a:lstStyle/>
        <a:p>
          <a:endParaRPr lang="en-US"/>
        </a:p>
      </dgm:t>
    </dgm:pt>
    <dgm:pt modelId="{5E823447-8B82-403A-84F0-7BB62B624E15}" type="pres">
      <dgm:prSet presAssocID="{DA160311-3099-4A21-A70A-63DA1A52A134}" presName="hierChild4" presStyleCnt="0"/>
      <dgm:spPr/>
    </dgm:pt>
    <dgm:pt modelId="{0ABD93ED-F56A-4BCE-BFE3-F996B6FF473C}" type="pres">
      <dgm:prSet presAssocID="{DA160311-3099-4A21-A70A-63DA1A52A134}" presName="hierChild5" presStyleCnt="0"/>
      <dgm:spPr/>
    </dgm:pt>
    <dgm:pt modelId="{21984338-65C8-4DA7-A3EE-B29287C4A1F2}" type="pres">
      <dgm:prSet presAssocID="{2B5E9246-04F5-4BEC-8F5B-1E5B22303FAE}" presName="hierChild5" presStyleCnt="0"/>
      <dgm:spPr/>
    </dgm:pt>
    <dgm:pt modelId="{1C23865A-C48E-4D35-B3B8-2929C2A47FA1}" type="pres">
      <dgm:prSet presAssocID="{91EBECA0-1918-4D90-B5DD-CF5AE7996A84}" presName="hierChild3" presStyleCnt="0"/>
      <dgm:spPr/>
    </dgm:pt>
  </dgm:ptLst>
  <dgm:cxnLst>
    <dgm:cxn modelId="{C1AA7888-DAE9-4C70-9CF3-7CAC5E77FCD9}" type="presOf" srcId="{91EBECA0-1918-4D90-B5DD-CF5AE7996A84}" destId="{28838542-766B-4B3A-9219-183BBB30EBEB}" srcOrd="1" destOrd="0" presId="urn:microsoft.com/office/officeart/2005/8/layout/orgChart1"/>
    <dgm:cxn modelId="{3B56461D-8E30-4BD0-B7E0-0A99FAFF71DA}" type="presOf" srcId="{84FD0527-3066-4389-B153-43ADC92DCF82}" destId="{A0F374BD-5852-4A9C-8AF9-571FA8EF49CF}" srcOrd="1" destOrd="0" presId="urn:microsoft.com/office/officeart/2005/8/layout/orgChart1"/>
    <dgm:cxn modelId="{09EA747B-E270-46EF-A11C-7B4B25E9F714}" type="presOf" srcId="{F4D72B87-DCE6-4440-976E-952887A30805}" destId="{1EE97992-6A00-43B6-B9CD-38C3EA6CBECA}" srcOrd="1" destOrd="0" presId="urn:microsoft.com/office/officeart/2005/8/layout/orgChart1"/>
    <dgm:cxn modelId="{1DFB14F0-B779-4DBD-8549-4434C82290CC}" type="presOf" srcId="{84FD0527-3066-4389-B153-43ADC92DCF82}" destId="{BB8A6E72-9E00-40AA-BBDF-1AB30963B574}" srcOrd="0" destOrd="0" presId="urn:microsoft.com/office/officeart/2005/8/layout/orgChart1"/>
    <dgm:cxn modelId="{5B118296-5E6C-4A31-958B-461A44F856B1}" type="presOf" srcId="{F4D72B87-DCE6-4440-976E-952887A30805}" destId="{CC67A03E-BBCB-4AE7-87D4-D25F0B65B127}" srcOrd="0" destOrd="0" presId="urn:microsoft.com/office/officeart/2005/8/layout/orgChart1"/>
    <dgm:cxn modelId="{7DEA617A-099F-461A-A44B-F6A0EF49C043}" type="presOf" srcId="{80B3C024-20CD-4F00-A01A-DFB2ED213189}" destId="{1A16840E-B032-4B9D-AEF6-979886B32565}" srcOrd="1" destOrd="0" presId="urn:microsoft.com/office/officeart/2005/8/layout/orgChart1"/>
    <dgm:cxn modelId="{6A40096E-7A57-43B4-82BF-934665ECEADE}" type="presOf" srcId="{204C5846-2285-4563-8D69-F0BC19816833}" destId="{274296AC-92EC-4151-B45C-50DDE5389A6D}" srcOrd="0" destOrd="0" presId="urn:microsoft.com/office/officeart/2005/8/layout/orgChart1"/>
    <dgm:cxn modelId="{0B5B8109-7368-432A-8E4A-6EAE0E2C9B10}" srcId="{84FD0527-3066-4389-B153-43ADC92DCF82}" destId="{204C5846-2285-4563-8D69-F0BC19816833}" srcOrd="2" destOrd="0" parTransId="{F409422F-7E2C-4F82-A081-5B3115226A86}" sibTransId="{99E0D660-1AA6-4B63-9A0B-3FE2F236F446}"/>
    <dgm:cxn modelId="{2C427BFE-18E2-4742-AE2E-CCB5002F4E59}" type="presOf" srcId="{91EBECA0-1918-4D90-B5DD-CF5AE7996A84}" destId="{F83222E2-527D-4CE4-A71C-7B0E523AB484}" srcOrd="0" destOrd="0" presId="urn:microsoft.com/office/officeart/2005/8/layout/orgChart1"/>
    <dgm:cxn modelId="{225A10FE-56E5-43E7-AA92-39247CCE30DE}" type="presOf" srcId="{F409422F-7E2C-4F82-A081-5B3115226A86}" destId="{F90AC82A-975E-4F49-A80C-61EB560BA563}" srcOrd="0" destOrd="0" presId="urn:microsoft.com/office/officeart/2005/8/layout/orgChart1"/>
    <dgm:cxn modelId="{AE4C0870-479B-4EA2-99EF-62B73852C41D}" type="presOf" srcId="{DA160311-3099-4A21-A70A-63DA1A52A134}" destId="{EA685CAB-C8F9-4014-828E-AB141CE34B5C}" srcOrd="1" destOrd="0" presId="urn:microsoft.com/office/officeart/2005/8/layout/orgChart1"/>
    <dgm:cxn modelId="{C1C5031E-080E-40B0-93B0-E01DA49C753A}" type="presOf" srcId="{204C5846-2285-4563-8D69-F0BC19816833}" destId="{06D3D243-B168-4168-88C0-9C2A965EAD96}" srcOrd="1" destOrd="0" presId="urn:microsoft.com/office/officeart/2005/8/layout/orgChart1"/>
    <dgm:cxn modelId="{AB27A655-AE78-4C65-83DD-5B5C372887B2}" type="presOf" srcId="{5AD30081-04B4-4341-9319-00B78E34813A}" destId="{E8AA6C14-714E-4216-88BB-43828DE49B5D}" srcOrd="0" destOrd="0" presId="urn:microsoft.com/office/officeart/2005/8/layout/orgChart1"/>
    <dgm:cxn modelId="{BD9AB850-C34A-4308-88CA-97022B9A20BF}" srcId="{2B5E9246-04F5-4BEC-8F5B-1E5B22303FAE}" destId="{F4D72B87-DCE6-4440-976E-952887A30805}" srcOrd="1" destOrd="0" parTransId="{5AD30081-04B4-4341-9319-00B78E34813A}" sibTransId="{5F4DA427-2E4D-44DE-8825-350E74F0ADE8}"/>
    <dgm:cxn modelId="{B9EB1A86-3D45-4AA5-9706-BAA5C2ABB016}" type="presOf" srcId="{FC6C61A2-9579-431A-8336-59A5389019CC}" destId="{D6A2E2D3-097B-4CA6-A6FB-3ED8CBDF0463}" srcOrd="0" destOrd="0" presId="urn:microsoft.com/office/officeart/2005/8/layout/orgChart1"/>
    <dgm:cxn modelId="{FF58EF42-FCD0-41EB-87F1-ADA943835292}" srcId="{91EBECA0-1918-4D90-B5DD-CF5AE7996A84}" destId="{84FD0527-3066-4389-B153-43ADC92DCF82}" srcOrd="0" destOrd="0" parTransId="{88B8235E-60FF-48CC-AA96-887BE519AA2F}" sibTransId="{C9A7231A-E7F1-4D94-B82B-91D7A2A2F35C}"/>
    <dgm:cxn modelId="{01B87788-DD06-493F-AD0E-279D1CB16105}" type="presOf" srcId="{80B3C024-20CD-4F00-A01A-DFB2ED213189}" destId="{DA1CA3EA-C02A-426B-B93F-FFFBBD80A681}" srcOrd="0" destOrd="0" presId="urn:microsoft.com/office/officeart/2005/8/layout/orgChart1"/>
    <dgm:cxn modelId="{F22713B8-EC34-4D80-A33B-899B68C3E223}" type="presOf" srcId="{BF874810-732F-42CD-8C9F-51A6C5B978C4}" destId="{FAED7E35-52F7-442E-ACDE-E66ECA3D176C}" srcOrd="1" destOrd="0" presId="urn:microsoft.com/office/officeart/2005/8/layout/orgChart1"/>
    <dgm:cxn modelId="{3EB58708-E5A9-44EC-B673-59F88E2D8EBE}" srcId="{2B5E9246-04F5-4BEC-8F5B-1E5B22303FAE}" destId="{DA160311-3099-4A21-A70A-63DA1A52A134}" srcOrd="2" destOrd="0" parTransId="{D76C7D86-C43C-4929-AA3B-6BF3406FD88E}" sibTransId="{1305D341-6905-4D73-AB80-D1DE87029766}"/>
    <dgm:cxn modelId="{39CB2751-4CAE-456E-8C48-C22F3CAD58AC}" srcId="{84FD0527-3066-4389-B153-43ADC92DCF82}" destId="{5AFEA4D6-5073-4705-9708-EDD554D59660}" srcOrd="3" destOrd="0" parTransId="{FC6C61A2-9579-431A-8336-59A5389019CC}" sibTransId="{FE62EB44-B074-41BF-AFDA-49C6A27E4267}"/>
    <dgm:cxn modelId="{C7383CD4-0F71-46E1-983A-F567942F33B1}" type="presOf" srcId="{003FA441-3B6A-40AF-AF80-CBEA3C97A334}" destId="{3A1BCCE5-FD76-4A67-B498-9ABD56BD260B}" srcOrd="0" destOrd="0" presId="urn:microsoft.com/office/officeart/2005/8/layout/orgChart1"/>
    <dgm:cxn modelId="{BB64254E-C1B3-4227-92DF-732A7ED013FD}" type="presOf" srcId="{D76C7D86-C43C-4929-AA3B-6BF3406FD88E}" destId="{E6BADCB3-B68E-4A68-86C2-0445E2661D93}" srcOrd="0" destOrd="0" presId="urn:microsoft.com/office/officeart/2005/8/layout/orgChart1"/>
    <dgm:cxn modelId="{A42F91A8-B338-4D21-9BFA-008142E5993C}" srcId="{9E9C962D-A4E8-441A-AC14-E93D45710E7B}" destId="{91EBECA0-1918-4D90-B5DD-CF5AE7996A84}" srcOrd="0" destOrd="0" parTransId="{D89E3B3E-99CC-4AE5-80AD-05D9444E72DC}" sibTransId="{DF81E732-E6A5-42A3-B6E2-EE2EFF7A7177}"/>
    <dgm:cxn modelId="{4184D704-C83D-40EB-AFF9-37E0FCF2B78C}" srcId="{2B5E9246-04F5-4BEC-8F5B-1E5B22303FAE}" destId="{80B3C024-20CD-4F00-A01A-DFB2ED213189}" srcOrd="0" destOrd="0" parTransId="{003FA441-3B6A-40AF-AF80-CBEA3C97A334}" sibTransId="{EBDD954A-131D-4D2D-8586-437A0884C494}"/>
    <dgm:cxn modelId="{D9173ABF-D49D-437C-A995-54E334BD07F4}" type="presOf" srcId="{BF874810-732F-42CD-8C9F-51A6C5B978C4}" destId="{1954EFBA-DFDF-479B-A695-D6E32323BE7C}" srcOrd="0" destOrd="0" presId="urn:microsoft.com/office/officeart/2005/8/layout/orgChart1"/>
    <dgm:cxn modelId="{73889D78-1A71-4D75-A80C-C85CCC9584F1}" type="presOf" srcId="{DABCB45A-C16C-4F40-A970-4E59C42AAB0F}" destId="{B383CA00-E656-40BD-875A-2A5BDEE32AFE}" srcOrd="0" destOrd="0" presId="urn:microsoft.com/office/officeart/2005/8/layout/orgChart1"/>
    <dgm:cxn modelId="{89D96DE6-1EDB-4E68-A9C1-0827028F60F0}" srcId="{84FD0527-3066-4389-B153-43ADC92DCF82}" destId="{438C0DF1-1958-4798-A70C-2302166EDF09}" srcOrd="0" destOrd="0" parTransId="{C6419CA6-8204-4577-8CF2-B773E31CDE69}" sibTransId="{5675C34A-FAA8-48B2-A3A5-845C63E822A5}"/>
    <dgm:cxn modelId="{4E9F827A-B7A9-4B6B-B978-CE1A7D96C461}" type="presOf" srcId="{438C0DF1-1958-4798-A70C-2302166EDF09}" destId="{8A210A5E-DCFE-4DB5-951C-4089670CF151}" srcOrd="1" destOrd="0" presId="urn:microsoft.com/office/officeart/2005/8/layout/orgChart1"/>
    <dgm:cxn modelId="{5B0FB3ED-E78C-4549-B63A-67359271BC96}" type="presOf" srcId="{5AFEA4D6-5073-4705-9708-EDD554D59660}" destId="{B34E8046-2A7D-48DD-A3A2-462E99D8239A}" srcOrd="1" destOrd="0" presId="urn:microsoft.com/office/officeart/2005/8/layout/orgChart1"/>
    <dgm:cxn modelId="{B2C6EFD9-F8FE-4503-AD14-E451147B001F}" type="presOf" srcId="{DA160311-3099-4A21-A70A-63DA1A52A134}" destId="{DE621D5E-C382-4399-8230-FA8A669DE1F5}" srcOrd="0" destOrd="0" presId="urn:microsoft.com/office/officeart/2005/8/layout/orgChart1"/>
    <dgm:cxn modelId="{916647D9-CFDF-455A-B47E-2F6D455912B5}" type="presOf" srcId="{88B8235E-60FF-48CC-AA96-887BE519AA2F}" destId="{4F3B5E1A-4404-403F-BA5E-220ECCA01C04}" srcOrd="0" destOrd="0" presId="urn:microsoft.com/office/officeart/2005/8/layout/orgChart1"/>
    <dgm:cxn modelId="{7D7A9608-6F3F-4BDE-B81B-3DA48CDE78BD}" type="presOf" srcId="{2B5E9246-04F5-4BEC-8F5B-1E5B22303FAE}" destId="{76FB36E4-6C51-4278-B12E-9DB280BEA51E}" srcOrd="0" destOrd="0" presId="urn:microsoft.com/office/officeart/2005/8/layout/orgChart1"/>
    <dgm:cxn modelId="{AED5EDBD-5E45-4BA4-9A99-BDAC877CD041}" type="presOf" srcId="{C6419CA6-8204-4577-8CF2-B773E31CDE69}" destId="{806DC034-B541-4A60-8493-1201DEBDDE79}" srcOrd="0" destOrd="0" presId="urn:microsoft.com/office/officeart/2005/8/layout/orgChart1"/>
    <dgm:cxn modelId="{A3BC963D-55EA-4B64-81E5-79E337F90440}" type="presOf" srcId="{9E9C962D-A4E8-441A-AC14-E93D45710E7B}" destId="{614A7D67-9F99-4CAA-B0CF-E1089A7F628B}" srcOrd="0" destOrd="0" presId="urn:microsoft.com/office/officeart/2005/8/layout/orgChart1"/>
    <dgm:cxn modelId="{7CCE0D66-DF82-440F-A601-645D247DE566}" srcId="{84FD0527-3066-4389-B153-43ADC92DCF82}" destId="{BF874810-732F-42CD-8C9F-51A6C5B978C4}" srcOrd="1" destOrd="0" parTransId="{AD0646D4-578F-4096-BE30-E4EF2BB51B43}" sibTransId="{DAD34394-B0FE-4A7F-BE29-425EEDD91A80}"/>
    <dgm:cxn modelId="{F0FF72E2-08D5-4821-8B46-C14D3E8719A7}" type="presOf" srcId="{5AFEA4D6-5073-4705-9708-EDD554D59660}" destId="{FA35CF16-9CCA-4D5B-AD12-116E639EEA5A}" srcOrd="0" destOrd="0" presId="urn:microsoft.com/office/officeart/2005/8/layout/orgChart1"/>
    <dgm:cxn modelId="{FC550164-6A6A-4D0E-8099-3114ACA3A555}" type="presOf" srcId="{2B5E9246-04F5-4BEC-8F5B-1E5B22303FAE}" destId="{26674BC1-4AC0-4A74-B617-17002F6A4E75}" srcOrd="1" destOrd="0" presId="urn:microsoft.com/office/officeart/2005/8/layout/orgChart1"/>
    <dgm:cxn modelId="{2DA769AF-F225-45B1-B737-2FF2B41B277C}" type="presOf" srcId="{AD0646D4-578F-4096-BE30-E4EF2BB51B43}" destId="{6E20EE0D-548C-4A3F-B090-F48D18E464F6}" srcOrd="0" destOrd="0" presId="urn:microsoft.com/office/officeart/2005/8/layout/orgChart1"/>
    <dgm:cxn modelId="{0BDD332B-75FF-4519-A119-38D93C501D5A}" srcId="{91EBECA0-1918-4D90-B5DD-CF5AE7996A84}" destId="{2B5E9246-04F5-4BEC-8F5B-1E5B22303FAE}" srcOrd="1" destOrd="0" parTransId="{DABCB45A-C16C-4F40-A970-4E59C42AAB0F}" sibTransId="{2909DD0C-C3B0-4D4D-9864-1C8BA458F570}"/>
    <dgm:cxn modelId="{F6157D66-0864-43FE-94E4-C904825AD38E}" type="presOf" srcId="{438C0DF1-1958-4798-A70C-2302166EDF09}" destId="{98B277A9-C21F-48F8-ABCE-69B2C75E6959}" srcOrd="0" destOrd="0" presId="urn:microsoft.com/office/officeart/2005/8/layout/orgChart1"/>
    <dgm:cxn modelId="{A2F5D96F-5F94-4A28-88F7-FB4028573604}" type="presParOf" srcId="{614A7D67-9F99-4CAA-B0CF-E1089A7F628B}" destId="{4AE7F36F-4D46-4B30-915A-EA6CD431C5EA}" srcOrd="0" destOrd="0" presId="urn:microsoft.com/office/officeart/2005/8/layout/orgChart1"/>
    <dgm:cxn modelId="{F53F0BB4-F7D2-4447-BCF2-1A472A80854F}" type="presParOf" srcId="{4AE7F36F-4D46-4B30-915A-EA6CD431C5EA}" destId="{8DD3DC49-1F4F-44D3-8227-B6719EA07AC9}" srcOrd="0" destOrd="0" presId="urn:microsoft.com/office/officeart/2005/8/layout/orgChart1"/>
    <dgm:cxn modelId="{E76B34A0-5907-4F9E-B745-DDA43EA00992}" type="presParOf" srcId="{8DD3DC49-1F4F-44D3-8227-B6719EA07AC9}" destId="{F83222E2-527D-4CE4-A71C-7B0E523AB484}" srcOrd="0" destOrd="0" presId="urn:microsoft.com/office/officeart/2005/8/layout/orgChart1"/>
    <dgm:cxn modelId="{B81F4290-C936-4815-AF00-7E3BBA322CF8}" type="presParOf" srcId="{8DD3DC49-1F4F-44D3-8227-B6719EA07AC9}" destId="{28838542-766B-4B3A-9219-183BBB30EBEB}" srcOrd="1" destOrd="0" presId="urn:microsoft.com/office/officeart/2005/8/layout/orgChart1"/>
    <dgm:cxn modelId="{C8EA9AEB-8DDA-4A35-87A9-2EFB745219A7}" type="presParOf" srcId="{4AE7F36F-4D46-4B30-915A-EA6CD431C5EA}" destId="{D20BCB38-8A34-4E84-B491-B08E6285A2D8}" srcOrd="1" destOrd="0" presId="urn:microsoft.com/office/officeart/2005/8/layout/orgChart1"/>
    <dgm:cxn modelId="{F6FE8041-E1B8-49BF-8E25-97BDAE5130E1}" type="presParOf" srcId="{D20BCB38-8A34-4E84-B491-B08E6285A2D8}" destId="{4F3B5E1A-4404-403F-BA5E-220ECCA01C04}" srcOrd="0" destOrd="0" presId="urn:microsoft.com/office/officeart/2005/8/layout/orgChart1"/>
    <dgm:cxn modelId="{984D44FF-5872-422B-9CEF-5C797AAE098B}" type="presParOf" srcId="{D20BCB38-8A34-4E84-B491-B08E6285A2D8}" destId="{A00D5B32-9774-4915-B997-45D0C666B7FE}" srcOrd="1" destOrd="0" presId="urn:microsoft.com/office/officeart/2005/8/layout/orgChart1"/>
    <dgm:cxn modelId="{377739B3-2F8A-42C9-A293-4C4AE12E017F}" type="presParOf" srcId="{A00D5B32-9774-4915-B997-45D0C666B7FE}" destId="{85ED3ABC-2467-4A46-991E-D55B3846E93D}" srcOrd="0" destOrd="0" presId="urn:microsoft.com/office/officeart/2005/8/layout/orgChart1"/>
    <dgm:cxn modelId="{C090EB4B-9A47-427A-9BAE-DFD1BC169F77}" type="presParOf" srcId="{85ED3ABC-2467-4A46-991E-D55B3846E93D}" destId="{BB8A6E72-9E00-40AA-BBDF-1AB30963B574}" srcOrd="0" destOrd="0" presId="urn:microsoft.com/office/officeart/2005/8/layout/orgChart1"/>
    <dgm:cxn modelId="{6E27BB62-32A3-4539-A90C-AF7D46254780}" type="presParOf" srcId="{85ED3ABC-2467-4A46-991E-D55B3846E93D}" destId="{A0F374BD-5852-4A9C-8AF9-571FA8EF49CF}" srcOrd="1" destOrd="0" presId="urn:microsoft.com/office/officeart/2005/8/layout/orgChart1"/>
    <dgm:cxn modelId="{507CB6F1-FAF4-465D-BDBC-3AE57C77E7B9}" type="presParOf" srcId="{A00D5B32-9774-4915-B997-45D0C666B7FE}" destId="{D948AF81-BCEA-469E-A98B-62C3E9222E22}" srcOrd="1" destOrd="0" presId="urn:microsoft.com/office/officeart/2005/8/layout/orgChart1"/>
    <dgm:cxn modelId="{7456B83F-6F1D-498F-BEE0-D4C3B4C0E165}" type="presParOf" srcId="{D948AF81-BCEA-469E-A98B-62C3E9222E22}" destId="{806DC034-B541-4A60-8493-1201DEBDDE79}" srcOrd="0" destOrd="0" presId="urn:microsoft.com/office/officeart/2005/8/layout/orgChart1"/>
    <dgm:cxn modelId="{24DC2FFA-7253-405F-8F01-D398C763D83A}" type="presParOf" srcId="{D948AF81-BCEA-469E-A98B-62C3E9222E22}" destId="{DB8A0C22-2D17-427A-8B09-14C82324DBBA}" srcOrd="1" destOrd="0" presId="urn:microsoft.com/office/officeart/2005/8/layout/orgChart1"/>
    <dgm:cxn modelId="{30C2158F-C7BA-4C27-ACBA-2871C096B380}" type="presParOf" srcId="{DB8A0C22-2D17-427A-8B09-14C82324DBBA}" destId="{C9772ACB-88B0-4FA1-956C-360B0AE5E183}" srcOrd="0" destOrd="0" presId="urn:microsoft.com/office/officeart/2005/8/layout/orgChart1"/>
    <dgm:cxn modelId="{21566CC9-58CC-447E-BC9E-F289C6036063}" type="presParOf" srcId="{C9772ACB-88B0-4FA1-956C-360B0AE5E183}" destId="{98B277A9-C21F-48F8-ABCE-69B2C75E6959}" srcOrd="0" destOrd="0" presId="urn:microsoft.com/office/officeart/2005/8/layout/orgChart1"/>
    <dgm:cxn modelId="{E01B8EE0-871C-48A2-92CB-300CBD047760}" type="presParOf" srcId="{C9772ACB-88B0-4FA1-956C-360B0AE5E183}" destId="{8A210A5E-DCFE-4DB5-951C-4089670CF151}" srcOrd="1" destOrd="0" presId="urn:microsoft.com/office/officeart/2005/8/layout/orgChart1"/>
    <dgm:cxn modelId="{03DD56C1-E2F0-4B98-89A6-8E972DFCD6A1}" type="presParOf" srcId="{DB8A0C22-2D17-427A-8B09-14C82324DBBA}" destId="{9281B179-B667-4E98-9FBD-B65B1D34DA24}" srcOrd="1" destOrd="0" presId="urn:microsoft.com/office/officeart/2005/8/layout/orgChart1"/>
    <dgm:cxn modelId="{906BE6FA-6C4C-4478-92D8-C59EB2243F03}" type="presParOf" srcId="{DB8A0C22-2D17-427A-8B09-14C82324DBBA}" destId="{925C1140-3D37-4FF0-A51D-C3A0ABA146CA}" srcOrd="2" destOrd="0" presId="urn:microsoft.com/office/officeart/2005/8/layout/orgChart1"/>
    <dgm:cxn modelId="{700FA63A-ED4C-4446-92FE-64ED87FF8D16}" type="presParOf" srcId="{D948AF81-BCEA-469E-A98B-62C3E9222E22}" destId="{6E20EE0D-548C-4A3F-B090-F48D18E464F6}" srcOrd="2" destOrd="0" presId="urn:microsoft.com/office/officeart/2005/8/layout/orgChart1"/>
    <dgm:cxn modelId="{86007283-38F8-4B3A-AFFB-CD239CD70355}" type="presParOf" srcId="{D948AF81-BCEA-469E-A98B-62C3E9222E22}" destId="{1196B627-EEDC-4C93-A72B-3DC14CA3C8C2}" srcOrd="3" destOrd="0" presId="urn:microsoft.com/office/officeart/2005/8/layout/orgChart1"/>
    <dgm:cxn modelId="{02CFCF7D-615F-4317-AC9B-67CC202575BB}" type="presParOf" srcId="{1196B627-EEDC-4C93-A72B-3DC14CA3C8C2}" destId="{EA08D418-A599-4F3C-BDFB-0F3C0267A607}" srcOrd="0" destOrd="0" presId="urn:microsoft.com/office/officeart/2005/8/layout/orgChart1"/>
    <dgm:cxn modelId="{A28FACCB-B583-4CDE-9B8E-D5389032105F}" type="presParOf" srcId="{EA08D418-A599-4F3C-BDFB-0F3C0267A607}" destId="{1954EFBA-DFDF-479B-A695-D6E32323BE7C}" srcOrd="0" destOrd="0" presId="urn:microsoft.com/office/officeart/2005/8/layout/orgChart1"/>
    <dgm:cxn modelId="{24071620-BB6F-4B7A-946D-9D34822CC586}" type="presParOf" srcId="{EA08D418-A599-4F3C-BDFB-0F3C0267A607}" destId="{FAED7E35-52F7-442E-ACDE-E66ECA3D176C}" srcOrd="1" destOrd="0" presId="urn:microsoft.com/office/officeart/2005/8/layout/orgChart1"/>
    <dgm:cxn modelId="{F298BD46-0E1B-434A-A84B-0A0624BCFC75}" type="presParOf" srcId="{1196B627-EEDC-4C93-A72B-3DC14CA3C8C2}" destId="{E4B66A00-F746-4522-BAA7-343DC63592C7}" srcOrd="1" destOrd="0" presId="urn:microsoft.com/office/officeart/2005/8/layout/orgChart1"/>
    <dgm:cxn modelId="{E8646B81-B41D-4D4D-9242-8395CCB6AE76}" type="presParOf" srcId="{1196B627-EEDC-4C93-A72B-3DC14CA3C8C2}" destId="{D7E718A4-DBD0-46FC-B087-C4F53DD3D477}" srcOrd="2" destOrd="0" presId="urn:microsoft.com/office/officeart/2005/8/layout/orgChart1"/>
    <dgm:cxn modelId="{B9E6B388-3FEF-4D29-9D23-10C16F8F3422}" type="presParOf" srcId="{D948AF81-BCEA-469E-A98B-62C3E9222E22}" destId="{F90AC82A-975E-4F49-A80C-61EB560BA563}" srcOrd="4" destOrd="0" presId="urn:microsoft.com/office/officeart/2005/8/layout/orgChart1"/>
    <dgm:cxn modelId="{FEDC6E39-CC69-4753-9492-E519A2817C68}" type="presParOf" srcId="{D948AF81-BCEA-469E-A98B-62C3E9222E22}" destId="{512BF0B8-9906-4CDB-9C6E-4FCD7B2BD387}" srcOrd="5" destOrd="0" presId="urn:microsoft.com/office/officeart/2005/8/layout/orgChart1"/>
    <dgm:cxn modelId="{B096C477-67C1-4717-A32B-57B6EA01887C}" type="presParOf" srcId="{512BF0B8-9906-4CDB-9C6E-4FCD7B2BD387}" destId="{B1EA998E-5B1C-4F28-A18F-0A6BB5A0388D}" srcOrd="0" destOrd="0" presId="urn:microsoft.com/office/officeart/2005/8/layout/orgChart1"/>
    <dgm:cxn modelId="{37A3BE26-32E3-49DF-A4E2-6BD508D7ED8F}" type="presParOf" srcId="{B1EA998E-5B1C-4F28-A18F-0A6BB5A0388D}" destId="{274296AC-92EC-4151-B45C-50DDE5389A6D}" srcOrd="0" destOrd="0" presId="urn:microsoft.com/office/officeart/2005/8/layout/orgChart1"/>
    <dgm:cxn modelId="{0E73468F-D55C-430A-83AF-413465DE8977}" type="presParOf" srcId="{B1EA998E-5B1C-4F28-A18F-0A6BB5A0388D}" destId="{06D3D243-B168-4168-88C0-9C2A965EAD96}" srcOrd="1" destOrd="0" presId="urn:microsoft.com/office/officeart/2005/8/layout/orgChart1"/>
    <dgm:cxn modelId="{0C6FC87E-EEBC-4A2A-AB6D-E976C88C8859}" type="presParOf" srcId="{512BF0B8-9906-4CDB-9C6E-4FCD7B2BD387}" destId="{3C7CCF87-2441-4FD8-8E05-2E2AE8FA25B7}" srcOrd="1" destOrd="0" presId="urn:microsoft.com/office/officeart/2005/8/layout/orgChart1"/>
    <dgm:cxn modelId="{E215FF0F-3207-4503-9605-EB46C05497CA}" type="presParOf" srcId="{512BF0B8-9906-4CDB-9C6E-4FCD7B2BD387}" destId="{585D8CDA-1482-486C-B7CD-0E24B131C240}" srcOrd="2" destOrd="0" presId="urn:microsoft.com/office/officeart/2005/8/layout/orgChart1"/>
    <dgm:cxn modelId="{F3CBC9A0-0270-4EA2-B16B-14EFBD6B9F36}" type="presParOf" srcId="{D948AF81-BCEA-469E-A98B-62C3E9222E22}" destId="{D6A2E2D3-097B-4CA6-A6FB-3ED8CBDF0463}" srcOrd="6" destOrd="0" presId="urn:microsoft.com/office/officeart/2005/8/layout/orgChart1"/>
    <dgm:cxn modelId="{3D390D23-66E1-4ADD-B185-A6F5393BF6AF}" type="presParOf" srcId="{D948AF81-BCEA-469E-A98B-62C3E9222E22}" destId="{9234DB7F-0683-4BA7-AC57-A20D37C42527}" srcOrd="7" destOrd="0" presId="urn:microsoft.com/office/officeart/2005/8/layout/orgChart1"/>
    <dgm:cxn modelId="{6786E44D-A624-4411-A495-050B9FE73FF6}" type="presParOf" srcId="{9234DB7F-0683-4BA7-AC57-A20D37C42527}" destId="{5753E05E-DF45-4609-BB2C-A12D5111FE68}" srcOrd="0" destOrd="0" presId="urn:microsoft.com/office/officeart/2005/8/layout/orgChart1"/>
    <dgm:cxn modelId="{422B015D-B8FB-47DD-A493-3D6ABE9F20D5}" type="presParOf" srcId="{5753E05E-DF45-4609-BB2C-A12D5111FE68}" destId="{FA35CF16-9CCA-4D5B-AD12-116E639EEA5A}" srcOrd="0" destOrd="0" presId="urn:microsoft.com/office/officeart/2005/8/layout/orgChart1"/>
    <dgm:cxn modelId="{9D4BE19E-EFC0-4634-A8FF-A2D200CA9784}" type="presParOf" srcId="{5753E05E-DF45-4609-BB2C-A12D5111FE68}" destId="{B34E8046-2A7D-48DD-A3A2-462E99D8239A}" srcOrd="1" destOrd="0" presId="urn:microsoft.com/office/officeart/2005/8/layout/orgChart1"/>
    <dgm:cxn modelId="{33E304B2-2DB6-4A7C-A92E-0E42C2095EDE}" type="presParOf" srcId="{9234DB7F-0683-4BA7-AC57-A20D37C42527}" destId="{0B822759-4E93-43C0-B859-F4983B59D902}" srcOrd="1" destOrd="0" presId="urn:microsoft.com/office/officeart/2005/8/layout/orgChart1"/>
    <dgm:cxn modelId="{5A1F7DCF-79F0-428E-AAA7-4C1BE911237D}" type="presParOf" srcId="{9234DB7F-0683-4BA7-AC57-A20D37C42527}" destId="{3CEC0C99-9ED2-4122-A2C0-018B39F4010A}" srcOrd="2" destOrd="0" presId="urn:microsoft.com/office/officeart/2005/8/layout/orgChart1"/>
    <dgm:cxn modelId="{7EA61D31-3556-4FF9-97E3-868FEC386EB7}" type="presParOf" srcId="{A00D5B32-9774-4915-B997-45D0C666B7FE}" destId="{D1ABF8A3-6F62-4A6F-BFFB-E8D8846194F0}" srcOrd="2" destOrd="0" presId="urn:microsoft.com/office/officeart/2005/8/layout/orgChart1"/>
    <dgm:cxn modelId="{26AD7E0E-88FA-4185-8916-AD703239F024}" type="presParOf" srcId="{D20BCB38-8A34-4E84-B491-B08E6285A2D8}" destId="{B383CA00-E656-40BD-875A-2A5BDEE32AFE}" srcOrd="2" destOrd="0" presId="urn:microsoft.com/office/officeart/2005/8/layout/orgChart1"/>
    <dgm:cxn modelId="{AD89EDB6-7EDE-47EB-A8F6-31735F3A9D8C}" type="presParOf" srcId="{D20BCB38-8A34-4E84-B491-B08E6285A2D8}" destId="{A490D769-7FF9-4FBB-A523-55E4AA0B0331}" srcOrd="3" destOrd="0" presId="urn:microsoft.com/office/officeart/2005/8/layout/orgChart1"/>
    <dgm:cxn modelId="{57FD3152-4499-4A33-9CF0-68BA6188A364}" type="presParOf" srcId="{A490D769-7FF9-4FBB-A523-55E4AA0B0331}" destId="{0C110252-4A70-40DF-93E1-58912884423E}" srcOrd="0" destOrd="0" presId="urn:microsoft.com/office/officeart/2005/8/layout/orgChart1"/>
    <dgm:cxn modelId="{747A20CB-6535-44F9-BEDF-398FA15050CD}" type="presParOf" srcId="{0C110252-4A70-40DF-93E1-58912884423E}" destId="{76FB36E4-6C51-4278-B12E-9DB280BEA51E}" srcOrd="0" destOrd="0" presId="urn:microsoft.com/office/officeart/2005/8/layout/orgChart1"/>
    <dgm:cxn modelId="{29DCE67F-114F-46D0-B27B-6B2DE52A0370}" type="presParOf" srcId="{0C110252-4A70-40DF-93E1-58912884423E}" destId="{26674BC1-4AC0-4A74-B617-17002F6A4E75}" srcOrd="1" destOrd="0" presId="urn:microsoft.com/office/officeart/2005/8/layout/orgChart1"/>
    <dgm:cxn modelId="{BB011FD7-1CB8-4081-89A1-95168F0A18B3}" type="presParOf" srcId="{A490D769-7FF9-4FBB-A523-55E4AA0B0331}" destId="{2FE4E8E6-8D59-46BD-9E26-1C4ACC3EAF5F}" srcOrd="1" destOrd="0" presId="urn:microsoft.com/office/officeart/2005/8/layout/orgChart1"/>
    <dgm:cxn modelId="{442E760D-937A-46C8-BC8C-44968FAD39EF}" type="presParOf" srcId="{2FE4E8E6-8D59-46BD-9E26-1C4ACC3EAF5F}" destId="{3A1BCCE5-FD76-4A67-B498-9ABD56BD260B}" srcOrd="0" destOrd="0" presId="urn:microsoft.com/office/officeart/2005/8/layout/orgChart1"/>
    <dgm:cxn modelId="{B7255593-F52D-4FCB-ABFA-F5C120E39776}" type="presParOf" srcId="{2FE4E8E6-8D59-46BD-9E26-1C4ACC3EAF5F}" destId="{693E4F12-8C2F-4B7B-B445-57BBB23EFE68}" srcOrd="1" destOrd="0" presId="urn:microsoft.com/office/officeart/2005/8/layout/orgChart1"/>
    <dgm:cxn modelId="{7352D8C3-3B67-46BF-BD5E-108DEA3CB729}" type="presParOf" srcId="{693E4F12-8C2F-4B7B-B445-57BBB23EFE68}" destId="{2F748C38-7669-418A-9182-BDF5990BBD4B}" srcOrd="0" destOrd="0" presId="urn:microsoft.com/office/officeart/2005/8/layout/orgChart1"/>
    <dgm:cxn modelId="{C4EA895D-BBE5-4DDF-9086-B56DF2AFEA3B}" type="presParOf" srcId="{2F748C38-7669-418A-9182-BDF5990BBD4B}" destId="{DA1CA3EA-C02A-426B-B93F-FFFBBD80A681}" srcOrd="0" destOrd="0" presId="urn:microsoft.com/office/officeart/2005/8/layout/orgChart1"/>
    <dgm:cxn modelId="{BF79A6B0-B9BD-45BC-8A12-B2F14622F0DF}" type="presParOf" srcId="{2F748C38-7669-418A-9182-BDF5990BBD4B}" destId="{1A16840E-B032-4B9D-AEF6-979886B32565}" srcOrd="1" destOrd="0" presId="urn:microsoft.com/office/officeart/2005/8/layout/orgChart1"/>
    <dgm:cxn modelId="{E08248D6-B0CD-4958-ABD9-4B96D2D32451}" type="presParOf" srcId="{693E4F12-8C2F-4B7B-B445-57BBB23EFE68}" destId="{5BEF03B5-CB06-4204-80BF-2CB70DCF8922}" srcOrd="1" destOrd="0" presId="urn:microsoft.com/office/officeart/2005/8/layout/orgChart1"/>
    <dgm:cxn modelId="{99DEA195-C859-4D94-B0C7-896944018911}" type="presParOf" srcId="{693E4F12-8C2F-4B7B-B445-57BBB23EFE68}" destId="{938C8303-EC55-4658-BFFE-E7A2C6AD332F}" srcOrd="2" destOrd="0" presId="urn:microsoft.com/office/officeart/2005/8/layout/orgChart1"/>
    <dgm:cxn modelId="{0BBE88CB-6019-4F0B-9F82-33B31AF8DB5F}" type="presParOf" srcId="{2FE4E8E6-8D59-46BD-9E26-1C4ACC3EAF5F}" destId="{E8AA6C14-714E-4216-88BB-43828DE49B5D}" srcOrd="2" destOrd="0" presId="urn:microsoft.com/office/officeart/2005/8/layout/orgChart1"/>
    <dgm:cxn modelId="{AB2C6504-075C-4BBB-BCB6-108A6A44F6EB}" type="presParOf" srcId="{2FE4E8E6-8D59-46BD-9E26-1C4ACC3EAF5F}" destId="{5A5A3B15-EBEB-40D4-BACD-7F3F8544B5C2}" srcOrd="3" destOrd="0" presId="urn:microsoft.com/office/officeart/2005/8/layout/orgChart1"/>
    <dgm:cxn modelId="{5E962A0E-9BF7-40DE-9C6B-B7B8CE103FB3}" type="presParOf" srcId="{5A5A3B15-EBEB-40D4-BACD-7F3F8544B5C2}" destId="{CD92767C-9414-47C7-92AD-6F544831664C}" srcOrd="0" destOrd="0" presId="urn:microsoft.com/office/officeart/2005/8/layout/orgChart1"/>
    <dgm:cxn modelId="{8F427D49-6C5A-4CDC-9745-D3CA028D2AC2}" type="presParOf" srcId="{CD92767C-9414-47C7-92AD-6F544831664C}" destId="{CC67A03E-BBCB-4AE7-87D4-D25F0B65B127}" srcOrd="0" destOrd="0" presId="urn:microsoft.com/office/officeart/2005/8/layout/orgChart1"/>
    <dgm:cxn modelId="{A6E71444-8B52-4603-9840-85694D907552}" type="presParOf" srcId="{CD92767C-9414-47C7-92AD-6F544831664C}" destId="{1EE97992-6A00-43B6-B9CD-38C3EA6CBECA}" srcOrd="1" destOrd="0" presId="urn:microsoft.com/office/officeart/2005/8/layout/orgChart1"/>
    <dgm:cxn modelId="{6B6844C8-D06A-4565-A9A4-F5DEADDAAE7C}" type="presParOf" srcId="{5A5A3B15-EBEB-40D4-BACD-7F3F8544B5C2}" destId="{C7B10FE2-83E7-4FBB-9929-0C417D26F3F0}" srcOrd="1" destOrd="0" presId="urn:microsoft.com/office/officeart/2005/8/layout/orgChart1"/>
    <dgm:cxn modelId="{58AA71FC-CD1B-4FDC-B4CB-BA3FF0930A69}" type="presParOf" srcId="{5A5A3B15-EBEB-40D4-BACD-7F3F8544B5C2}" destId="{DACBF513-5E40-4EFB-9491-CCADFB4BCFA2}" srcOrd="2" destOrd="0" presId="urn:microsoft.com/office/officeart/2005/8/layout/orgChart1"/>
    <dgm:cxn modelId="{F30B35D7-8DA6-4324-A45C-02CC4D1686F3}" type="presParOf" srcId="{2FE4E8E6-8D59-46BD-9E26-1C4ACC3EAF5F}" destId="{E6BADCB3-B68E-4A68-86C2-0445E2661D93}" srcOrd="4" destOrd="0" presId="urn:microsoft.com/office/officeart/2005/8/layout/orgChart1"/>
    <dgm:cxn modelId="{95490CA3-8C79-4153-8E3D-386E878F36CF}" type="presParOf" srcId="{2FE4E8E6-8D59-46BD-9E26-1C4ACC3EAF5F}" destId="{DEF56DFC-2223-4DE4-B98E-D5AD06F157BC}" srcOrd="5" destOrd="0" presId="urn:microsoft.com/office/officeart/2005/8/layout/orgChart1"/>
    <dgm:cxn modelId="{7B4F7C01-D957-48E8-93C2-E9600601C53F}" type="presParOf" srcId="{DEF56DFC-2223-4DE4-B98E-D5AD06F157BC}" destId="{5A5D9B05-2983-43E4-B667-EE198AB34774}" srcOrd="0" destOrd="0" presId="urn:microsoft.com/office/officeart/2005/8/layout/orgChart1"/>
    <dgm:cxn modelId="{0BB3CB59-8B0E-45B7-B4C9-75A3B95A4623}" type="presParOf" srcId="{5A5D9B05-2983-43E4-B667-EE198AB34774}" destId="{DE621D5E-C382-4399-8230-FA8A669DE1F5}" srcOrd="0" destOrd="0" presId="urn:microsoft.com/office/officeart/2005/8/layout/orgChart1"/>
    <dgm:cxn modelId="{33349424-B210-4E74-9D83-B34074646167}" type="presParOf" srcId="{5A5D9B05-2983-43E4-B667-EE198AB34774}" destId="{EA685CAB-C8F9-4014-828E-AB141CE34B5C}" srcOrd="1" destOrd="0" presId="urn:microsoft.com/office/officeart/2005/8/layout/orgChart1"/>
    <dgm:cxn modelId="{383631C1-1ED6-41F5-957A-09DE2A578057}" type="presParOf" srcId="{DEF56DFC-2223-4DE4-B98E-D5AD06F157BC}" destId="{5E823447-8B82-403A-84F0-7BB62B624E15}" srcOrd="1" destOrd="0" presId="urn:microsoft.com/office/officeart/2005/8/layout/orgChart1"/>
    <dgm:cxn modelId="{EA836EAF-DDE3-410D-94AA-A85DC1E28826}" type="presParOf" srcId="{DEF56DFC-2223-4DE4-B98E-D5AD06F157BC}" destId="{0ABD93ED-F56A-4BCE-BFE3-F996B6FF473C}" srcOrd="2" destOrd="0" presId="urn:microsoft.com/office/officeart/2005/8/layout/orgChart1"/>
    <dgm:cxn modelId="{27EF9DB3-6E8C-4F03-832C-D07483DB65FA}" type="presParOf" srcId="{A490D769-7FF9-4FBB-A523-55E4AA0B0331}" destId="{21984338-65C8-4DA7-A3EE-B29287C4A1F2}" srcOrd="2" destOrd="0" presId="urn:microsoft.com/office/officeart/2005/8/layout/orgChart1"/>
    <dgm:cxn modelId="{2DCFEB61-E3A3-45B3-95A9-9181F70D4AC7}" type="presParOf" srcId="{4AE7F36F-4D46-4B30-915A-EA6CD431C5EA}" destId="{1C23865A-C48E-4D35-B3B8-2929C2A47F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ADCB3-B68E-4A68-86C2-0445E2661D93}">
      <dsp:nvSpPr>
        <dsp:cNvPr id="0" name=""/>
        <dsp:cNvSpPr/>
      </dsp:nvSpPr>
      <dsp:spPr>
        <a:xfrm>
          <a:off x="5974595" y="1822626"/>
          <a:ext cx="197598" cy="2563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3957"/>
              </a:lnTo>
              <a:lnTo>
                <a:pt x="197598" y="2563957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AA6C14-714E-4216-88BB-43828DE49B5D}">
      <dsp:nvSpPr>
        <dsp:cNvPr id="0" name=""/>
        <dsp:cNvSpPr/>
      </dsp:nvSpPr>
      <dsp:spPr>
        <a:xfrm>
          <a:off x="5974595" y="1822626"/>
          <a:ext cx="205365" cy="16268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6883"/>
              </a:lnTo>
              <a:lnTo>
                <a:pt x="205365" y="1626883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1BCCE5-FD76-4A67-B498-9ABD56BD260B}">
      <dsp:nvSpPr>
        <dsp:cNvPr id="0" name=""/>
        <dsp:cNvSpPr/>
      </dsp:nvSpPr>
      <dsp:spPr>
        <a:xfrm>
          <a:off x="5974595" y="1822626"/>
          <a:ext cx="205365" cy="5924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2429"/>
              </a:lnTo>
              <a:lnTo>
                <a:pt x="205365" y="592429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83CA00-E656-40BD-875A-2A5BDEE32AFE}">
      <dsp:nvSpPr>
        <dsp:cNvPr id="0" name=""/>
        <dsp:cNvSpPr/>
      </dsp:nvSpPr>
      <dsp:spPr>
        <a:xfrm>
          <a:off x="4533900" y="696694"/>
          <a:ext cx="2313345" cy="4299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809"/>
              </a:lnTo>
              <a:lnTo>
                <a:pt x="2313345" y="283809"/>
              </a:lnTo>
              <a:lnTo>
                <a:pt x="2313345" y="429962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A2E2D3-097B-4CA6-A6FB-3ED8CBDF0463}">
      <dsp:nvSpPr>
        <dsp:cNvPr id="0" name=""/>
        <dsp:cNvSpPr/>
      </dsp:nvSpPr>
      <dsp:spPr>
        <a:xfrm>
          <a:off x="1640315" y="1822626"/>
          <a:ext cx="260420" cy="3413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3672"/>
              </a:lnTo>
              <a:lnTo>
                <a:pt x="260420" y="3413672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0AC82A-975E-4F49-A80C-61EB560BA563}">
      <dsp:nvSpPr>
        <dsp:cNvPr id="0" name=""/>
        <dsp:cNvSpPr/>
      </dsp:nvSpPr>
      <dsp:spPr>
        <a:xfrm>
          <a:off x="1640315" y="1822626"/>
          <a:ext cx="260420" cy="2473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3258"/>
              </a:lnTo>
              <a:lnTo>
                <a:pt x="260420" y="2473258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20EE0D-548C-4A3F-B090-F48D18E464F6}">
      <dsp:nvSpPr>
        <dsp:cNvPr id="0" name=""/>
        <dsp:cNvSpPr/>
      </dsp:nvSpPr>
      <dsp:spPr>
        <a:xfrm>
          <a:off x="1640315" y="1822626"/>
          <a:ext cx="260420" cy="1438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8797"/>
              </a:lnTo>
              <a:lnTo>
                <a:pt x="260420" y="1438797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6DC034-B541-4A60-8493-1201DEBDDE79}">
      <dsp:nvSpPr>
        <dsp:cNvPr id="0" name=""/>
        <dsp:cNvSpPr/>
      </dsp:nvSpPr>
      <dsp:spPr>
        <a:xfrm>
          <a:off x="1640315" y="1822626"/>
          <a:ext cx="260420" cy="4983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8383"/>
              </a:lnTo>
              <a:lnTo>
                <a:pt x="260420" y="498383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3B5E1A-4404-403F-BA5E-220ECCA01C04}">
      <dsp:nvSpPr>
        <dsp:cNvPr id="0" name=""/>
        <dsp:cNvSpPr/>
      </dsp:nvSpPr>
      <dsp:spPr>
        <a:xfrm>
          <a:off x="2479419" y="696694"/>
          <a:ext cx="2054480" cy="429962"/>
        </a:xfrm>
        <a:custGeom>
          <a:avLst/>
          <a:gdLst/>
          <a:ahLst/>
          <a:cxnLst/>
          <a:rect l="0" t="0" r="0" b="0"/>
          <a:pathLst>
            <a:path>
              <a:moveTo>
                <a:pt x="2054480" y="0"/>
              </a:moveTo>
              <a:lnTo>
                <a:pt x="2054480" y="283809"/>
              </a:lnTo>
              <a:lnTo>
                <a:pt x="0" y="283809"/>
              </a:lnTo>
              <a:lnTo>
                <a:pt x="0" y="429962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3222E2-527D-4CE4-A71C-7B0E523AB484}">
      <dsp:nvSpPr>
        <dsp:cNvPr id="0" name=""/>
        <dsp:cNvSpPr/>
      </dsp:nvSpPr>
      <dsp:spPr>
        <a:xfrm>
          <a:off x="3199873" y="724"/>
          <a:ext cx="2668053" cy="695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>
              <a:solidFill>
                <a:schemeClr val="bg1"/>
              </a:solidFill>
            </a:rPr>
            <a:t>SNI 2052:2014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3199873" y="724"/>
        <a:ext cx="2668053" cy="695969"/>
      </dsp:txXfrm>
    </dsp:sp>
    <dsp:sp modelId="{BB8A6E72-9E00-40AA-BBDF-1AB30963B574}">
      <dsp:nvSpPr>
        <dsp:cNvPr id="0" name=""/>
        <dsp:cNvSpPr/>
      </dsp:nvSpPr>
      <dsp:spPr>
        <a:xfrm>
          <a:off x="1430538" y="1126656"/>
          <a:ext cx="2097762" cy="695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>
              <a:solidFill>
                <a:schemeClr val="bg1"/>
              </a:solidFill>
            </a:rPr>
            <a:t>Syarat</a:t>
          </a:r>
          <a:r>
            <a:rPr lang="en-US" sz="2100" kern="1200" dirty="0" smtClean="0">
              <a:solidFill>
                <a:schemeClr val="bg1"/>
              </a:solidFill>
            </a:rPr>
            <a:t> </a:t>
          </a:r>
          <a:r>
            <a:rPr lang="en-US" sz="2100" kern="1200" dirty="0" err="1" smtClean="0">
              <a:solidFill>
                <a:schemeClr val="bg1"/>
              </a:solidFill>
            </a:rPr>
            <a:t>Mutu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1430538" y="1126656"/>
        <a:ext cx="2097762" cy="695969"/>
      </dsp:txXfrm>
    </dsp:sp>
    <dsp:sp modelId="{98B277A9-C21F-48F8-ABCE-69B2C75E6959}">
      <dsp:nvSpPr>
        <dsp:cNvPr id="0" name=""/>
        <dsp:cNvSpPr/>
      </dsp:nvSpPr>
      <dsp:spPr>
        <a:xfrm>
          <a:off x="1900735" y="1973024"/>
          <a:ext cx="1391938" cy="695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>
              <a:solidFill>
                <a:schemeClr val="bg1"/>
              </a:solidFill>
            </a:rPr>
            <a:t>Sifat</a:t>
          </a:r>
          <a:r>
            <a:rPr lang="en-US" sz="2100" kern="1200" dirty="0" smtClean="0">
              <a:solidFill>
                <a:schemeClr val="bg1"/>
              </a:solidFill>
            </a:rPr>
            <a:t> </a:t>
          </a:r>
          <a:r>
            <a:rPr lang="en-US" sz="2100" kern="1200" dirty="0" err="1" smtClean="0">
              <a:solidFill>
                <a:schemeClr val="bg1"/>
              </a:solidFill>
            </a:rPr>
            <a:t>Tampak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1900735" y="1973024"/>
        <a:ext cx="1391938" cy="695969"/>
      </dsp:txXfrm>
    </dsp:sp>
    <dsp:sp modelId="{1954EFBA-DFDF-479B-A695-D6E32323BE7C}">
      <dsp:nvSpPr>
        <dsp:cNvPr id="0" name=""/>
        <dsp:cNvSpPr/>
      </dsp:nvSpPr>
      <dsp:spPr>
        <a:xfrm>
          <a:off x="1900735" y="2913439"/>
          <a:ext cx="1391938" cy="695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>
              <a:solidFill>
                <a:schemeClr val="bg1"/>
              </a:solidFill>
            </a:rPr>
            <a:t>Bentuk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1900735" y="2913439"/>
        <a:ext cx="1391938" cy="695969"/>
      </dsp:txXfrm>
    </dsp:sp>
    <dsp:sp modelId="{274296AC-92EC-4151-B45C-50DDE5389A6D}">
      <dsp:nvSpPr>
        <dsp:cNvPr id="0" name=""/>
        <dsp:cNvSpPr/>
      </dsp:nvSpPr>
      <dsp:spPr>
        <a:xfrm>
          <a:off x="1900735" y="3947900"/>
          <a:ext cx="1391938" cy="695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>
              <a:solidFill>
                <a:schemeClr val="bg1"/>
              </a:solidFill>
            </a:rPr>
            <a:t>Ukuran</a:t>
          </a:r>
          <a:r>
            <a:rPr lang="en-US" sz="2100" kern="1200" dirty="0" smtClean="0">
              <a:solidFill>
                <a:schemeClr val="bg1"/>
              </a:solidFill>
            </a:rPr>
            <a:t> &amp; </a:t>
          </a:r>
          <a:r>
            <a:rPr lang="en-US" sz="2100" kern="1200" dirty="0" err="1" smtClean="0">
              <a:solidFill>
                <a:schemeClr val="bg1"/>
              </a:solidFill>
            </a:rPr>
            <a:t>Toleransi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1900735" y="3947900"/>
        <a:ext cx="1391938" cy="695969"/>
      </dsp:txXfrm>
    </dsp:sp>
    <dsp:sp modelId="{FA35CF16-9CCA-4D5B-AD12-116E639EEA5A}">
      <dsp:nvSpPr>
        <dsp:cNvPr id="0" name=""/>
        <dsp:cNvSpPr/>
      </dsp:nvSpPr>
      <dsp:spPr>
        <a:xfrm>
          <a:off x="1900735" y="4888314"/>
          <a:ext cx="1391938" cy="695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>
              <a:solidFill>
                <a:schemeClr val="bg1"/>
              </a:solidFill>
            </a:rPr>
            <a:t>Sifat</a:t>
          </a:r>
          <a:r>
            <a:rPr lang="en-US" sz="2100" kern="1200" dirty="0" smtClean="0">
              <a:solidFill>
                <a:schemeClr val="bg1"/>
              </a:solidFill>
            </a:rPr>
            <a:t> </a:t>
          </a:r>
          <a:r>
            <a:rPr lang="en-US" sz="2100" kern="1200" dirty="0" err="1" smtClean="0">
              <a:solidFill>
                <a:schemeClr val="bg1"/>
              </a:solidFill>
            </a:rPr>
            <a:t>Mekanis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1900735" y="4888314"/>
        <a:ext cx="1391938" cy="695969"/>
      </dsp:txXfrm>
    </dsp:sp>
    <dsp:sp modelId="{76FB36E4-6C51-4278-B12E-9DB280BEA51E}">
      <dsp:nvSpPr>
        <dsp:cNvPr id="0" name=""/>
        <dsp:cNvSpPr/>
      </dsp:nvSpPr>
      <dsp:spPr>
        <a:xfrm>
          <a:off x="5756432" y="1126656"/>
          <a:ext cx="2181626" cy="695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>
              <a:solidFill>
                <a:schemeClr val="bg1"/>
              </a:solidFill>
            </a:rPr>
            <a:t>Syarat</a:t>
          </a:r>
          <a:r>
            <a:rPr lang="en-US" sz="2100" kern="1200" dirty="0" smtClean="0">
              <a:solidFill>
                <a:schemeClr val="bg1"/>
              </a:solidFill>
            </a:rPr>
            <a:t> </a:t>
          </a:r>
          <a:r>
            <a:rPr lang="en-US" sz="2100" kern="1200" dirty="0" err="1" smtClean="0">
              <a:solidFill>
                <a:schemeClr val="bg1"/>
              </a:solidFill>
            </a:rPr>
            <a:t>Penandaan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5756432" y="1126656"/>
        <a:ext cx="2181626" cy="695969"/>
      </dsp:txXfrm>
    </dsp:sp>
    <dsp:sp modelId="{DA1CA3EA-C02A-426B-B93F-FFFBBD80A681}">
      <dsp:nvSpPr>
        <dsp:cNvPr id="0" name=""/>
        <dsp:cNvSpPr/>
      </dsp:nvSpPr>
      <dsp:spPr>
        <a:xfrm>
          <a:off x="6179960" y="2067071"/>
          <a:ext cx="1391938" cy="695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bg1"/>
              </a:solidFill>
            </a:rPr>
            <a:t>Marking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6179960" y="2067071"/>
        <a:ext cx="1391938" cy="695969"/>
      </dsp:txXfrm>
    </dsp:sp>
    <dsp:sp modelId="{CC67A03E-BBCB-4AE7-87D4-D25F0B65B127}">
      <dsp:nvSpPr>
        <dsp:cNvPr id="0" name=""/>
        <dsp:cNvSpPr/>
      </dsp:nvSpPr>
      <dsp:spPr>
        <a:xfrm>
          <a:off x="6179960" y="3101525"/>
          <a:ext cx="1391938" cy="695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>
              <a:solidFill>
                <a:schemeClr val="bg1"/>
              </a:solidFill>
            </a:rPr>
            <a:t>Pewarnaan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6179960" y="3101525"/>
        <a:ext cx="1391938" cy="695969"/>
      </dsp:txXfrm>
    </dsp:sp>
    <dsp:sp modelId="{DE621D5E-C382-4399-8230-FA8A669DE1F5}">
      <dsp:nvSpPr>
        <dsp:cNvPr id="0" name=""/>
        <dsp:cNvSpPr/>
      </dsp:nvSpPr>
      <dsp:spPr>
        <a:xfrm>
          <a:off x="6172193" y="4038598"/>
          <a:ext cx="1391938" cy="695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bg1"/>
              </a:solidFill>
            </a:rPr>
            <a:t>Label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6172193" y="4038598"/>
        <a:ext cx="1391938" cy="6959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508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100" y="0"/>
            <a:ext cx="3070860" cy="4508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A2007-D1AF-4EC2-91F6-42394A7660D8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72611"/>
            <a:ext cx="3070860" cy="4508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100" y="8572611"/>
            <a:ext cx="3070860" cy="4508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9766B-1363-42A5-B8B3-7F85926739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86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100" y="0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5092792-9733-4764-BCEE-AF6C94253995}" type="datetimeFigureOut">
              <a:rPr lang="en-US"/>
              <a:pPr>
                <a:defRPr/>
              </a:pPr>
              <a:t>5/30/2016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87463" y="676275"/>
            <a:ext cx="4511675" cy="3384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0" y="4286846"/>
            <a:ext cx="5669280" cy="4061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72125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100" y="8572125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FABE3E5-AB55-4882-8596-1989095E3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612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5C456F-797B-43B4-8D05-C07CD2F78B55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97326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ABE3E5-AB55-4882-8596-1989095E3A9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29A9FF-CA36-4D96-B433-A6A11A3F4369}" type="slidenum">
              <a:rPr lang="en-US" smtClean="0"/>
              <a:pPr>
                <a:defRPr/>
              </a:pPr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1641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977A4-3BCC-4D16-894B-D776B9899C08}" type="datetimeFigureOut">
              <a:rPr lang="en-US" smtClean="0"/>
              <a:pPr>
                <a:defRPr/>
              </a:pPr>
              <a:t>5/30/2016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04BF6-E86D-4524-9927-F447CC81AE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977A4-3BCC-4D16-894B-D776B9899C08}" type="datetimeFigureOut">
              <a:rPr lang="en-US" smtClean="0"/>
              <a:pPr>
                <a:defRPr/>
              </a:pPr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04BF6-E86D-4524-9927-F447CC81AE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977A4-3BCC-4D16-894B-D776B9899C08}" type="datetimeFigureOut">
              <a:rPr lang="en-US" smtClean="0"/>
              <a:pPr>
                <a:defRPr/>
              </a:pPr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76204BF6-E86D-4524-9927-F447CC81AE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977A4-3BCC-4D16-894B-D776B9899C08}" type="datetimeFigureOut">
              <a:rPr lang="en-US" smtClean="0"/>
              <a:pPr>
                <a:defRPr/>
              </a:pPr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04BF6-E86D-4524-9927-F447CC81AE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977A4-3BCC-4D16-894B-D776B9899C08}" type="datetimeFigureOut">
              <a:rPr lang="en-US" smtClean="0"/>
              <a:pPr>
                <a:defRPr/>
              </a:pPr>
              <a:t>5/30/2016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04BF6-E86D-4524-9927-F447CC81AE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977A4-3BCC-4D16-894B-D776B9899C08}" type="datetimeFigureOut">
              <a:rPr lang="en-US" smtClean="0"/>
              <a:pPr>
                <a:defRPr/>
              </a:pPr>
              <a:t>5/30/2016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04BF6-E86D-4524-9927-F447CC81AE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977A4-3BCC-4D16-894B-D776B9899C08}" type="datetimeFigureOut">
              <a:rPr lang="en-US" smtClean="0"/>
              <a:pPr>
                <a:defRPr/>
              </a:pPr>
              <a:t>5/30/2016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04BF6-E86D-4524-9927-F447CC81AE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977A4-3BCC-4D16-894B-D776B9899C08}" type="datetimeFigureOut">
              <a:rPr lang="en-US" smtClean="0"/>
              <a:pPr>
                <a:defRPr/>
              </a:pPr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04BF6-E86D-4524-9927-F447CC81AE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977A4-3BCC-4D16-894B-D776B9899C08}" type="datetimeFigureOut">
              <a:rPr lang="en-US" smtClean="0"/>
              <a:pPr>
                <a:defRPr/>
              </a:pPr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04BF6-E86D-4524-9927-F447CC81AE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977A4-3BCC-4D16-894B-D776B9899C08}" type="datetimeFigureOut">
              <a:rPr lang="en-US" smtClean="0"/>
              <a:pPr>
                <a:defRPr/>
              </a:pPr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04BF6-E86D-4524-9927-F447CC81AE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977A4-3BCC-4D16-894B-D776B9899C08}" type="datetimeFigureOut">
              <a:rPr lang="en-US" smtClean="0"/>
              <a:pPr>
                <a:defRPr/>
              </a:pPr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04BF6-E86D-4524-9927-F447CC81AE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6BF977A4-3BCC-4D16-894B-D776B9899C08}" type="datetimeFigureOut">
              <a:rPr lang="en-US" smtClean="0"/>
              <a:pPr>
                <a:defRPr/>
              </a:pPr>
              <a:t>5/30/2016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76204BF6-E86D-4524-9927-F447CC81AE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31" r:id="rId1"/>
    <p:sldLayoutId id="2147484232" r:id="rId2"/>
    <p:sldLayoutId id="2147484233" r:id="rId3"/>
    <p:sldLayoutId id="2147484234" r:id="rId4"/>
    <p:sldLayoutId id="2147484235" r:id="rId5"/>
    <p:sldLayoutId id="2147484236" r:id="rId6"/>
    <p:sldLayoutId id="2147484237" r:id="rId7"/>
    <p:sldLayoutId id="2147484238" r:id="rId8"/>
    <p:sldLayoutId id="2147484239" r:id="rId9"/>
    <p:sldLayoutId id="2147484240" r:id="rId10"/>
    <p:sldLayoutId id="2147484241" r:id="rId11"/>
  </p:sldLayoutIdLst>
  <p:transition spd="med">
    <p:zoom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533400" y="0"/>
            <a:ext cx="8229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BAJA TULANGAN BETON BERSTANDAR SNI 2052:2014</a:t>
            </a:r>
            <a:endParaRPr lang="en-US" sz="4000" b="1" dirty="0"/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802" t="14424" r="1122" b="15598"/>
          <a:stretch/>
        </p:blipFill>
        <p:spPr bwMode="auto">
          <a:xfrm>
            <a:off x="0" y="1524000"/>
            <a:ext cx="9144000" cy="4343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C:\Users\MR01\Downloads\logo PBD new1 copy (2)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9" b="10897"/>
          <a:stretch/>
        </p:blipFill>
        <p:spPr bwMode="auto">
          <a:xfrm>
            <a:off x="3530600" y="5943600"/>
            <a:ext cx="1955800" cy="8754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85800" y="892314"/>
            <a:ext cx="77724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cap="all" dirty="0">
                <a:ln w="90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Video pt. </a:t>
            </a:r>
            <a:r>
              <a:rPr lang="en-US" sz="4000" b="1" cap="all" dirty="0" err="1">
                <a:ln w="90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putra</a:t>
            </a:r>
            <a:r>
              <a:rPr lang="en-US" sz="4000" b="1" cap="all" dirty="0">
                <a:ln w="90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cap="all" dirty="0" err="1">
                <a:ln w="90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baja</a:t>
            </a:r>
            <a:r>
              <a:rPr lang="en-US" sz="4000" b="1" cap="all" dirty="0">
                <a:ln w="90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deli</a:t>
            </a:r>
          </a:p>
        </p:txBody>
      </p:sp>
    </p:spTree>
    <p:extLst>
      <p:ext uri="{BB962C8B-B14F-4D97-AF65-F5344CB8AC3E}">
        <p14:creationId xmlns:p14="http://schemas.microsoft.com/office/powerpoint/2010/main" val="12597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685800" y="152400"/>
            <a:ext cx="784860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ln w="11430"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Proses </a:t>
            </a:r>
            <a:r>
              <a:rPr lang="en-US" sz="4000" b="1" dirty="0" err="1" smtClean="0">
                <a:ln w="11430"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Produksi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accent4">
                  <a:lumMod val="50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9144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4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5486400" y="1295400"/>
            <a:ext cx="3276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 2" pitchFamily="18" charset="2"/>
              <a:buNone/>
            </a:pPr>
            <a:r>
              <a:rPr lang="en-US" dirty="0">
                <a:latin typeface="Tahoma" pitchFamily="34" charset="0"/>
                <a:cs typeface="Tahoma" pitchFamily="34" charset="0"/>
              </a:rPr>
              <a:t>Baja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berbentuk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batang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berpenampang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bundar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dengan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permukaan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polos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dan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sirip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yang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digunakan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untuk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penulangan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beton</a:t>
            </a:r>
            <a:r>
              <a:rPr lang="en-US" dirty="0">
                <a:latin typeface="Tahoma" pitchFamily="34" charset="0"/>
                <a:cs typeface="Tahoma" pitchFamily="34" charset="0"/>
              </a:rPr>
              <a:t>, yang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diproduksi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dari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bahan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baku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>
                <a:latin typeface="Tahoma" pitchFamily="34" charset="0"/>
                <a:cs typeface="Tahoma" pitchFamily="34" charset="0"/>
              </a:rPr>
              <a:t>BILLET</a:t>
            </a:r>
            <a:r>
              <a:rPr lang="en-US" i="1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dengan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cara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canai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panas</a:t>
            </a:r>
            <a:r>
              <a:rPr lang="en-US" i="1" dirty="0">
                <a:latin typeface="Tahoma" pitchFamily="34" charset="0"/>
                <a:cs typeface="Tahoma" pitchFamily="34" charset="0"/>
              </a:rPr>
              <a:t> (hot rolling).</a:t>
            </a:r>
            <a:endParaRPr lang="en-US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1600200" y="282575"/>
            <a:ext cx="6507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000" b="1" dirty="0">
                <a:ln w="11430"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BAJA TULANGAN BETON</a:t>
            </a:r>
          </a:p>
        </p:txBody>
      </p:sp>
      <p:pic>
        <p:nvPicPr>
          <p:cNvPr id="12292" name="Picture 2" descr="C:\Documents and Setting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1371600"/>
            <a:ext cx="2362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937" y="3733800"/>
            <a:ext cx="8077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 rotWithShape="1">
          <a:blip r:embed="rId4"/>
          <a:srcRect l="802" t="14424" r="1122" b="15598"/>
          <a:stretch/>
        </p:blipFill>
        <p:spPr bwMode="auto">
          <a:xfrm>
            <a:off x="376237" y="1371600"/>
            <a:ext cx="2447925" cy="1828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21"/>
          <p:cNvGrpSpPr>
            <a:grpSpLocks/>
          </p:cNvGrpSpPr>
          <p:nvPr/>
        </p:nvGrpSpPr>
        <p:grpSpPr bwMode="auto">
          <a:xfrm>
            <a:off x="228600" y="1143000"/>
            <a:ext cx="2005013" cy="1970088"/>
            <a:chOff x="228600" y="1676400"/>
            <a:chExt cx="2005584" cy="1969532"/>
          </a:xfrm>
        </p:grpSpPr>
        <p:pic>
          <p:nvPicPr>
            <p:cNvPr id="35" name="Picture 17" descr="C:\Documents and Settings\user\Desktop\besi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8600" y="1676400"/>
              <a:ext cx="2005584" cy="1617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Rectangle 3"/>
            <p:cNvSpPr>
              <a:spLocks noChangeArrowheads="1"/>
            </p:cNvSpPr>
            <p:nvPr/>
          </p:nvSpPr>
          <p:spPr bwMode="auto">
            <a:xfrm>
              <a:off x="593829" y="3276148"/>
              <a:ext cx="1159205" cy="3697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 err="1"/>
                <a:t>Besi</a:t>
              </a:r>
              <a:r>
                <a:rPr lang="en-US" b="1" dirty="0"/>
                <a:t> (Fe)</a:t>
              </a:r>
            </a:p>
          </p:txBody>
        </p:sp>
      </p:grpSp>
      <p:grpSp>
        <p:nvGrpSpPr>
          <p:cNvPr id="37" name="Group 22"/>
          <p:cNvGrpSpPr>
            <a:grpSpLocks/>
          </p:cNvGrpSpPr>
          <p:nvPr/>
        </p:nvGrpSpPr>
        <p:grpSpPr bwMode="auto">
          <a:xfrm>
            <a:off x="2438400" y="1143000"/>
            <a:ext cx="1984375" cy="1981200"/>
            <a:chOff x="2438400" y="1676400"/>
            <a:chExt cx="1984248" cy="1981200"/>
          </a:xfrm>
        </p:grpSpPr>
        <p:pic>
          <p:nvPicPr>
            <p:cNvPr id="38" name="Picture 17" descr="C:\Documents and Settings\user\Desktop\c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38400" y="1676400"/>
              <a:ext cx="1984248" cy="160020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39" name="Rectangle 6"/>
            <p:cNvSpPr>
              <a:spLocks noChangeArrowheads="1"/>
            </p:cNvSpPr>
            <p:nvPr/>
          </p:nvSpPr>
          <p:spPr bwMode="auto">
            <a:xfrm>
              <a:off x="2736831" y="3287713"/>
              <a:ext cx="1377862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 err="1"/>
                <a:t>Karbon</a:t>
              </a:r>
              <a:r>
                <a:rPr lang="en-US" b="1" dirty="0"/>
                <a:t> (C)</a:t>
              </a:r>
            </a:p>
          </p:txBody>
        </p:sp>
      </p:grpSp>
      <p:grpSp>
        <p:nvGrpSpPr>
          <p:cNvPr id="40" name="Group 23"/>
          <p:cNvGrpSpPr>
            <a:grpSpLocks/>
          </p:cNvGrpSpPr>
          <p:nvPr/>
        </p:nvGrpSpPr>
        <p:grpSpPr bwMode="auto">
          <a:xfrm>
            <a:off x="4645025" y="1143000"/>
            <a:ext cx="1908175" cy="2047600"/>
            <a:chOff x="4645269" y="1676400"/>
            <a:chExt cx="1907931" cy="2046791"/>
          </a:xfrm>
        </p:grpSpPr>
        <p:pic>
          <p:nvPicPr>
            <p:cNvPr id="41" name="Picture 17" descr="C:\Documents and Settings\user\Desktop\mangan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45269" y="1676400"/>
              <a:ext cx="1907931" cy="16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Rectangle 9"/>
            <p:cNvSpPr>
              <a:spLocks noChangeArrowheads="1"/>
            </p:cNvSpPr>
            <p:nvPr/>
          </p:nvSpPr>
          <p:spPr bwMode="auto">
            <a:xfrm>
              <a:off x="4796856" y="3353450"/>
              <a:ext cx="1607932" cy="3697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 err="1"/>
                <a:t>Mangan</a:t>
              </a:r>
              <a:r>
                <a:rPr lang="en-US" b="1" dirty="0"/>
                <a:t> (</a:t>
              </a:r>
              <a:r>
                <a:rPr lang="en-US" b="1" dirty="0" err="1"/>
                <a:t>Mn</a:t>
              </a:r>
              <a:r>
                <a:rPr lang="en-US" b="1" dirty="0"/>
                <a:t>)</a:t>
              </a:r>
            </a:p>
          </p:txBody>
        </p:sp>
      </p:grpSp>
      <p:grpSp>
        <p:nvGrpSpPr>
          <p:cNvPr id="43" name="Group 24"/>
          <p:cNvGrpSpPr>
            <a:grpSpLocks/>
          </p:cNvGrpSpPr>
          <p:nvPr/>
        </p:nvGrpSpPr>
        <p:grpSpPr bwMode="auto">
          <a:xfrm>
            <a:off x="6740525" y="1143000"/>
            <a:ext cx="2098675" cy="1982788"/>
            <a:chOff x="6740769" y="1676400"/>
            <a:chExt cx="2098431" cy="1982595"/>
          </a:xfrm>
        </p:grpSpPr>
        <p:pic>
          <p:nvPicPr>
            <p:cNvPr id="44" name="Picture 2" descr="C:\Documents and Settings\user\Desktop\125px-SiliconCroda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740769" y="1676400"/>
              <a:ext cx="2098431" cy="1604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" name="Rectangle 10"/>
            <p:cNvSpPr>
              <a:spLocks noChangeArrowheads="1"/>
            </p:cNvSpPr>
            <p:nvPr/>
          </p:nvSpPr>
          <p:spPr bwMode="auto">
            <a:xfrm>
              <a:off x="7086804" y="3289143"/>
              <a:ext cx="1377790" cy="369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 err="1"/>
                <a:t>Silikon</a:t>
              </a:r>
              <a:r>
                <a:rPr lang="en-US" b="1" dirty="0"/>
                <a:t> (Si)</a:t>
              </a:r>
            </a:p>
          </p:txBody>
        </p:sp>
      </p:grpSp>
      <p:grpSp>
        <p:nvGrpSpPr>
          <p:cNvPr id="46" name="Group 25"/>
          <p:cNvGrpSpPr>
            <a:grpSpLocks/>
          </p:cNvGrpSpPr>
          <p:nvPr/>
        </p:nvGrpSpPr>
        <p:grpSpPr bwMode="auto">
          <a:xfrm>
            <a:off x="301165" y="3428998"/>
            <a:ext cx="1222835" cy="1266626"/>
            <a:chOff x="40786" y="4343400"/>
            <a:chExt cx="1659562" cy="1859232"/>
          </a:xfrm>
        </p:grpSpPr>
        <p:pic>
          <p:nvPicPr>
            <p:cNvPr id="47" name="Picture 16" descr="C:\Documents and Settings\user\Desktop\images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2548" y="4343400"/>
              <a:ext cx="1447800" cy="13007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Rectangle 12"/>
            <p:cNvSpPr>
              <a:spLocks noChangeArrowheads="1"/>
            </p:cNvSpPr>
            <p:nvPr/>
          </p:nvSpPr>
          <p:spPr bwMode="auto">
            <a:xfrm>
              <a:off x="40786" y="5750858"/>
              <a:ext cx="1658170" cy="451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smtClean="0"/>
                <a:t>    Krom </a:t>
              </a:r>
              <a:r>
                <a:rPr lang="en-US" sz="1400" b="1" dirty="0"/>
                <a:t>(Cr)</a:t>
              </a:r>
            </a:p>
          </p:txBody>
        </p:sp>
      </p:grpSp>
      <p:grpSp>
        <p:nvGrpSpPr>
          <p:cNvPr id="49" name="Group 26"/>
          <p:cNvGrpSpPr>
            <a:grpSpLocks/>
          </p:cNvGrpSpPr>
          <p:nvPr/>
        </p:nvGrpSpPr>
        <p:grpSpPr bwMode="auto">
          <a:xfrm>
            <a:off x="2133601" y="3429001"/>
            <a:ext cx="1142999" cy="1329160"/>
            <a:chOff x="2008413" y="4343400"/>
            <a:chExt cx="1572987" cy="1760176"/>
          </a:xfrm>
        </p:grpSpPr>
        <p:sp>
          <p:nvSpPr>
            <p:cNvPr id="50" name="Rectangle 13"/>
            <p:cNvSpPr>
              <a:spLocks noChangeArrowheads="1"/>
            </p:cNvSpPr>
            <p:nvPr/>
          </p:nvSpPr>
          <p:spPr bwMode="auto">
            <a:xfrm>
              <a:off x="2008413" y="5695994"/>
              <a:ext cx="1458635" cy="407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smtClean="0"/>
                <a:t>  Nikel </a:t>
              </a:r>
              <a:r>
                <a:rPr lang="en-US" sz="1400" b="1" dirty="0"/>
                <a:t>(Ni)</a:t>
              </a:r>
            </a:p>
          </p:txBody>
        </p:sp>
        <p:pic>
          <p:nvPicPr>
            <p:cNvPr id="51" name="Picture 17" descr="C:\Documents and Settings\user\Desktop\nikel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008414" y="4343400"/>
              <a:ext cx="1572986" cy="1295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2" name="Group 28"/>
          <p:cNvGrpSpPr>
            <a:grpSpLocks/>
          </p:cNvGrpSpPr>
          <p:nvPr/>
        </p:nvGrpSpPr>
        <p:grpSpPr bwMode="auto">
          <a:xfrm>
            <a:off x="5570536" y="3398836"/>
            <a:ext cx="1463350" cy="1425857"/>
            <a:chOff x="5299224" y="4546418"/>
            <a:chExt cx="2159365" cy="1340582"/>
          </a:xfrm>
        </p:grpSpPr>
        <p:sp>
          <p:nvSpPr>
            <p:cNvPr id="53" name="Rectangle 15"/>
            <p:cNvSpPr>
              <a:spLocks noChangeArrowheads="1"/>
            </p:cNvSpPr>
            <p:nvPr/>
          </p:nvSpPr>
          <p:spPr bwMode="auto">
            <a:xfrm>
              <a:off x="5299224" y="5597630"/>
              <a:ext cx="2159365" cy="289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smtClean="0"/>
                <a:t>  Tembaga </a:t>
              </a:r>
              <a:r>
                <a:rPr lang="en-US" sz="1400" b="1" dirty="0"/>
                <a:t>(Cu)</a:t>
              </a:r>
            </a:p>
          </p:txBody>
        </p:sp>
        <p:pic>
          <p:nvPicPr>
            <p:cNvPr id="54" name="Picture 19" descr="C:\Documents and Settings\user\Desktop\tembaga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638800" y="4546418"/>
              <a:ext cx="1600200" cy="1016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5" name="Group 27"/>
          <p:cNvGrpSpPr>
            <a:grpSpLocks/>
          </p:cNvGrpSpPr>
          <p:nvPr/>
        </p:nvGrpSpPr>
        <p:grpSpPr bwMode="auto">
          <a:xfrm>
            <a:off x="7291387" y="3352799"/>
            <a:ext cx="1319336" cy="1380573"/>
            <a:chOff x="3508505" y="4343400"/>
            <a:chExt cx="1922787" cy="1666483"/>
          </a:xfrm>
        </p:grpSpPr>
        <p:pic>
          <p:nvPicPr>
            <p:cNvPr id="56" name="Picture 18" descr="C:\Documents and Settings\user\Desktop\v.jp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810000" y="4343400"/>
              <a:ext cx="1600200" cy="12630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" name="Rectangle 19"/>
            <p:cNvSpPr>
              <a:spLocks noChangeArrowheads="1"/>
            </p:cNvSpPr>
            <p:nvPr/>
          </p:nvSpPr>
          <p:spPr bwMode="auto">
            <a:xfrm>
              <a:off x="3508505" y="5638367"/>
              <a:ext cx="1922787" cy="371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dirty="0"/>
                <a:t>Vanadium (V)</a:t>
              </a:r>
            </a:p>
          </p:txBody>
        </p:sp>
      </p:grpSp>
      <p:grpSp>
        <p:nvGrpSpPr>
          <p:cNvPr id="58" name="Group 29"/>
          <p:cNvGrpSpPr>
            <a:grpSpLocks/>
          </p:cNvGrpSpPr>
          <p:nvPr/>
        </p:nvGrpSpPr>
        <p:grpSpPr bwMode="auto">
          <a:xfrm>
            <a:off x="3922711" y="3428999"/>
            <a:ext cx="1287567" cy="1320793"/>
            <a:chOff x="7280032" y="4343400"/>
            <a:chExt cx="1559168" cy="1637171"/>
          </a:xfrm>
        </p:grpSpPr>
        <p:sp>
          <p:nvSpPr>
            <p:cNvPr id="59" name="Rectangle 14"/>
            <p:cNvSpPr>
              <a:spLocks noChangeArrowheads="1"/>
            </p:cNvSpPr>
            <p:nvPr/>
          </p:nvSpPr>
          <p:spPr bwMode="auto">
            <a:xfrm>
              <a:off x="7280032" y="5599070"/>
              <a:ext cx="1460050" cy="381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smtClean="0"/>
                <a:t>  Timah </a:t>
              </a:r>
              <a:r>
                <a:rPr lang="en-US" sz="1400" b="1" dirty="0"/>
                <a:t>(</a:t>
              </a:r>
              <a:r>
                <a:rPr lang="en-US" sz="1400" b="1" dirty="0" err="1"/>
                <a:t>Sn</a:t>
              </a:r>
              <a:r>
                <a:rPr lang="en-US" sz="1400" b="1" dirty="0"/>
                <a:t>)</a:t>
              </a:r>
            </a:p>
          </p:txBody>
        </p:sp>
        <p:pic>
          <p:nvPicPr>
            <p:cNvPr id="60" name="Picture 20" descr="C:\Documents and Settings\user\Desktop\timah.jpg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7391400" y="4343400"/>
              <a:ext cx="1447800" cy="1254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66205" y="4825317"/>
            <a:ext cx="3513139" cy="1871664"/>
          </a:xfrm>
          <a:prstGeom prst="rect">
            <a:avLst/>
          </a:prstGeom>
        </p:spPr>
      </p:pic>
      <p:sp>
        <p:nvSpPr>
          <p:cNvPr id="31" name="Rectangle 1"/>
          <p:cNvSpPr>
            <a:spLocks noChangeArrowheads="1"/>
          </p:cNvSpPr>
          <p:nvPr/>
        </p:nvSpPr>
        <p:spPr bwMode="auto">
          <a:xfrm>
            <a:off x="1524000" y="0"/>
            <a:ext cx="59314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000" b="1" smtClean="0">
                <a:ln w="11430">
                  <a:solidFill>
                    <a:schemeClr val="tx1"/>
                  </a:solidFill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Komposisi Kimia Billet</a:t>
            </a:r>
            <a:endParaRPr lang="en-US" sz="4000" b="1" dirty="0">
              <a:ln w="11430">
                <a:solidFill>
                  <a:schemeClr val="tx1"/>
                </a:solidFill>
              </a:ln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1219200" y="152400"/>
            <a:ext cx="7010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000" b="1" dirty="0" err="1">
                <a:ln w="11430">
                  <a:solidFill>
                    <a:schemeClr val="tx1"/>
                  </a:solidFill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Jenis</a:t>
            </a:r>
            <a:r>
              <a:rPr lang="en-US" sz="4000" b="1" dirty="0">
                <a:ln w="11430">
                  <a:solidFill>
                    <a:schemeClr val="tx1"/>
                  </a:solidFill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 Baja </a:t>
            </a:r>
            <a:r>
              <a:rPr lang="en-US" sz="4000" b="1" dirty="0" err="1">
                <a:ln w="11430">
                  <a:solidFill>
                    <a:schemeClr val="tx1"/>
                  </a:solidFill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Tulangan</a:t>
            </a:r>
            <a:r>
              <a:rPr lang="en-US" sz="4000" b="1" dirty="0">
                <a:ln w="11430">
                  <a:solidFill>
                    <a:schemeClr val="tx1"/>
                  </a:solidFill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4000" b="1" dirty="0" err="1">
                <a:ln w="11430">
                  <a:solidFill>
                    <a:schemeClr val="tx1"/>
                  </a:solidFill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Beton</a:t>
            </a:r>
            <a:endParaRPr lang="en-US" sz="4000" b="1" dirty="0">
              <a:ln w="11430">
                <a:solidFill>
                  <a:schemeClr val="tx1"/>
                </a:solidFill>
              </a:ln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48200" y="1265872"/>
            <a:ext cx="41148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 fontAlgn="auto">
              <a:spcBef>
                <a:spcPts val="120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Font typeface="Wingdings 2" pitchFamily="18" charset="2"/>
              <a:buChar char=""/>
              <a:defRPr/>
            </a:pPr>
            <a:r>
              <a:rPr lang="en-US" b="1" dirty="0">
                <a:latin typeface="Tahoma" pitchFamily="34" charset="0"/>
                <a:cs typeface="Tahoma" pitchFamily="34" charset="0"/>
              </a:rPr>
              <a:t>Baja </a:t>
            </a:r>
            <a:r>
              <a:rPr lang="en-US" b="1" dirty="0" err="1">
                <a:latin typeface="Tahoma" pitchFamily="34" charset="0"/>
                <a:cs typeface="Tahoma" pitchFamily="34" charset="0"/>
              </a:rPr>
              <a:t>tulangan</a:t>
            </a:r>
            <a:r>
              <a:rPr lang="en-US" b="1" dirty="0"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cs typeface="Tahoma" pitchFamily="34" charset="0"/>
              </a:rPr>
              <a:t>beton</a:t>
            </a:r>
            <a:r>
              <a:rPr lang="en-US" b="1" dirty="0"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cs typeface="Tahoma" pitchFamily="34" charset="0"/>
              </a:rPr>
              <a:t>polos</a:t>
            </a:r>
            <a:endParaRPr lang="en-US" b="1" dirty="0">
              <a:latin typeface="Tahoma" pitchFamily="34" charset="0"/>
              <a:cs typeface="Tahoma" pitchFamily="34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US" dirty="0">
                <a:latin typeface="Tahoma" pitchFamily="34" charset="0"/>
                <a:cs typeface="Tahoma" pitchFamily="34" charset="0"/>
              </a:rPr>
              <a:t>	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Adalah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baja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tulangan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beton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berpenampang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bundar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dengan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permukaan</a:t>
            </a:r>
            <a:r>
              <a:rPr lang="en-US" dirty="0">
                <a:latin typeface="Tahoma" pitchFamily="34" charset="0"/>
                <a:cs typeface="Tahoma" pitchFamily="34" charset="0"/>
              </a:rPr>
              <a:t> rata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tidak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bersirip</a:t>
            </a:r>
            <a:r>
              <a:rPr lang="en-US" dirty="0">
                <a:latin typeface="Tahoma" pitchFamily="34" charset="0"/>
                <a:cs typeface="Tahoma" pitchFamily="34" charset="0"/>
              </a:rPr>
              <a:t>,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disingkat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cs typeface="Tahoma" pitchFamily="34" charset="0"/>
              </a:rPr>
              <a:t>BjTP</a:t>
            </a:r>
            <a:r>
              <a:rPr lang="en-US" dirty="0">
                <a:latin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" y="3663077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 fontAlgn="auto">
              <a:spcBef>
                <a:spcPts val="120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Font typeface="Wingdings 2" pitchFamily="18" charset="2"/>
              <a:buChar char="ô"/>
              <a:defRPr/>
            </a:pPr>
            <a:r>
              <a:rPr lang="en-US" b="1" dirty="0">
                <a:latin typeface="Tahoma" pitchFamily="34" charset="0"/>
                <a:cs typeface="Tahoma" pitchFamily="34" charset="0"/>
              </a:rPr>
              <a:t>Baja </a:t>
            </a:r>
            <a:r>
              <a:rPr lang="en-US" b="1" dirty="0" err="1">
                <a:latin typeface="Tahoma" pitchFamily="34" charset="0"/>
                <a:cs typeface="Tahoma" pitchFamily="34" charset="0"/>
              </a:rPr>
              <a:t>tulangan</a:t>
            </a:r>
            <a:r>
              <a:rPr lang="en-US" b="1" dirty="0"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cs typeface="Tahoma" pitchFamily="34" charset="0"/>
              </a:rPr>
              <a:t>beton</a:t>
            </a:r>
            <a:r>
              <a:rPr lang="en-US" b="1" dirty="0"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cs typeface="Tahoma" pitchFamily="34" charset="0"/>
              </a:rPr>
              <a:t>sirip</a:t>
            </a:r>
            <a:endParaRPr lang="en-US" b="1" dirty="0">
              <a:latin typeface="Tahoma" pitchFamily="34" charset="0"/>
              <a:cs typeface="Tahoma" pitchFamily="34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US" dirty="0">
                <a:latin typeface="Tahoma" pitchFamily="34" charset="0"/>
                <a:cs typeface="Tahoma" pitchFamily="34" charset="0"/>
              </a:rPr>
              <a:t>	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Adalah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baja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tulangan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beton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dengan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bentuk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khusus</a:t>
            </a:r>
            <a:r>
              <a:rPr lang="en-US" dirty="0">
                <a:latin typeface="Tahoma" pitchFamily="34" charset="0"/>
                <a:cs typeface="Tahoma" pitchFamily="34" charset="0"/>
              </a:rPr>
              <a:t> yang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permukaannya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memiliki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sirip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melintang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err="1">
                <a:latin typeface="Tahoma" pitchFamily="34" charset="0"/>
                <a:cs typeface="Tahoma" pitchFamily="34" charset="0"/>
              </a:rPr>
              <a:t>dan</a:t>
            </a:r>
            <a:r>
              <a:rPr lang="en-US">
                <a:latin typeface="Tahoma" pitchFamily="34" charset="0"/>
                <a:cs typeface="Tahoma" pitchFamily="34" charset="0"/>
              </a:rPr>
              <a:t> </a:t>
            </a:r>
            <a:r>
              <a:rPr lang="en-US" smtClean="0">
                <a:latin typeface="Tahoma" pitchFamily="34" charset="0"/>
                <a:cs typeface="Tahoma" pitchFamily="34" charset="0"/>
              </a:rPr>
              <a:t>memanjang </a:t>
            </a:r>
            <a:r>
              <a:rPr lang="en-US" dirty="0">
                <a:latin typeface="Tahoma" pitchFamily="34" charset="0"/>
                <a:cs typeface="Tahoma" pitchFamily="34" charset="0"/>
              </a:rPr>
              <a:t>yang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dimaksudkan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untuk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meningkatkan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daya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lekat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dan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guna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menahan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gerakan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membujur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dari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batang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secara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relatif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terhadap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beton</a:t>
            </a:r>
            <a:r>
              <a:rPr lang="en-US" dirty="0">
                <a:latin typeface="Tahoma" pitchFamily="34" charset="0"/>
                <a:cs typeface="Tahoma" pitchFamily="34" charset="0"/>
              </a:rPr>
              <a:t>,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disingkat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latin typeface="Tahoma" pitchFamily="34" charset="0"/>
                <a:cs typeface="Tahoma" pitchFamily="34" charset="0"/>
              </a:rPr>
              <a:t>BjTS</a:t>
            </a:r>
            <a:r>
              <a:rPr lang="en-US" dirty="0">
                <a:latin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4953000" y="3657600"/>
            <a:ext cx="4038600" cy="2133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4346" name="Picture 12" descr="D:\ag03spr4y\My Photo\pbd\P17-04-11_14-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4390910"/>
            <a:ext cx="4038600" cy="638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/>
          <p:nvPr/>
        </p:nvGrpSpPr>
        <p:grpSpPr>
          <a:xfrm>
            <a:off x="533400" y="1143000"/>
            <a:ext cx="4038600" cy="1828800"/>
            <a:chOff x="4648200" y="1600200"/>
            <a:chExt cx="4038600" cy="1828800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4648200" y="1600200"/>
              <a:ext cx="4038600" cy="18288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  <a:latin typeface="Tahoma" pitchFamily="34" charset="0"/>
                <a:cs typeface="Tahoma" pitchFamily="34" charset="0"/>
              </a:endParaRPr>
            </a:p>
          </p:txBody>
        </p:sp>
        <p:pic>
          <p:nvPicPr>
            <p:cNvPr id="14344" name="Picture 13" descr="D:\ag03spr4y\My Photo\pbd\P17-04-11_14-46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8200" y="2209800"/>
              <a:ext cx="40386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0095515"/>
              </p:ext>
            </p:extLst>
          </p:nvPr>
        </p:nvGraphicFramePr>
        <p:xfrm>
          <a:off x="-76200" y="990600"/>
          <a:ext cx="90678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590800" y="76200"/>
            <a:ext cx="39998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2800" b="1" dirty="0" err="1" smtClean="0">
                <a:ln w="11430"/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cs typeface="Arial" charset="0"/>
              </a:rPr>
              <a:t>Persyaratan</a:t>
            </a:r>
            <a:r>
              <a:rPr lang="en-US" sz="2800" b="1" dirty="0">
                <a:ln w="11430"/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cs typeface="Arial" charset="0"/>
              </a:rPr>
              <a:t> </a:t>
            </a:r>
            <a:r>
              <a:rPr lang="en-US" sz="2800" b="1" dirty="0" smtClean="0">
                <a:ln w="11430"/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cs typeface="Arial" charset="0"/>
              </a:rPr>
              <a:t>Lulus SNI</a:t>
            </a:r>
            <a:endParaRPr lang="en-US" sz="2800" b="1" i="1" dirty="0">
              <a:ln w="11430"/>
              <a:effectLst>
                <a:outerShdw blurRad="60007" dist="310007" dir="7680000" sy="30000" kx="1300200" algn="ctr" rotWithShape="0">
                  <a:schemeClr val="bg1">
                    <a:alpha val="32000"/>
                  </a:schemeClr>
                </a:outerShdw>
              </a:effectLst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8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2895600" y="381000"/>
            <a:ext cx="364715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400" b="1" dirty="0" err="1">
                <a:ln w="11430">
                  <a:solidFill>
                    <a:schemeClr val="tx1"/>
                  </a:solidFill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Syarat</a:t>
            </a:r>
            <a:r>
              <a:rPr lang="en-US" sz="4400" b="1" dirty="0">
                <a:ln w="11430">
                  <a:solidFill>
                    <a:schemeClr val="tx1"/>
                  </a:solidFill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4400" b="1" dirty="0" err="1">
                <a:ln w="11430">
                  <a:solidFill>
                    <a:schemeClr val="tx1"/>
                  </a:solidFill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Mutu</a:t>
            </a:r>
            <a:endParaRPr lang="en-US" sz="4400" b="1" dirty="0">
              <a:ln w="11430">
                <a:solidFill>
                  <a:schemeClr val="tx1"/>
                </a:solidFill>
              </a:ln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534400" cy="4953000"/>
          </a:xfrm>
        </p:spPr>
        <p:txBody>
          <a:bodyPr>
            <a:normAutofit/>
          </a:bodyPr>
          <a:lstStyle/>
          <a:p>
            <a:pPr marL="396875" indent="-396875">
              <a:buFont typeface="Wingdings 2" pitchFamily="18" charset="2"/>
              <a:buNone/>
              <a:tabLst>
                <a:tab pos="630238" algn="l"/>
              </a:tabLst>
            </a:pPr>
            <a:r>
              <a:rPr lang="en-US" sz="3200" b="1" dirty="0" smtClean="0">
                <a:latin typeface="Tahoma" pitchFamily="34" charset="0"/>
                <a:cs typeface="Tahoma" pitchFamily="34" charset="0"/>
              </a:rPr>
              <a:t>A.	</a:t>
            </a:r>
            <a:r>
              <a:rPr lang="en-US" sz="3200" b="1" dirty="0" err="1" smtClean="0">
                <a:latin typeface="Tahoma" pitchFamily="34" charset="0"/>
                <a:cs typeface="Tahoma" pitchFamily="34" charset="0"/>
              </a:rPr>
              <a:t>Sifat</a:t>
            </a:r>
            <a:r>
              <a:rPr lang="en-US" sz="32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latin typeface="Tahoma" pitchFamily="34" charset="0"/>
                <a:cs typeface="Tahoma" pitchFamily="34" charset="0"/>
              </a:rPr>
              <a:t>Tampak</a:t>
            </a:r>
            <a:endParaRPr lang="en-US" sz="3200" b="1" dirty="0" smtClean="0">
              <a:latin typeface="Tahoma" pitchFamily="34" charset="0"/>
              <a:cs typeface="Tahoma" pitchFamily="34" charset="0"/>
            </a:endParaRPr>
          </a:p>
          <a:p>
            <a:pPr marL="396875" indent="-396875">
              <a:buFont typeface="Wingdings 2" pitchFamily="18" charset="2"/>
              <a:buNone/>
              <a:tabLst>
                <a:tab pos="630238" algn="l"/>
              </a:tabLst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	Baja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tulangan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beton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tidak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boleh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mengandung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serpihan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lipatan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retakan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gelombang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cerna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dan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hanya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diperkenankan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berkarat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ringan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pada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permukaan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2819400" y="0"/>
            <a:ext cx="33369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000" b="1" dirty="0" err="1">
                <a:ln w="11430">
                  <a:solidFill>
                    <a:schemeClr val="tx1"/>
                  </a:solidFill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Syarat</a:t>
            </a:r>
            <a:r>
              <a:rPr lang="en-US" sz="4000" b="1" dirty="0">
                <a:ln w="11430">
                  <a:solidFill>
                    <a:schemeClr val="tx1"/>
                  </a:solidFill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4000" b="1" dirty="0" err="1">
                <a:ln w="11430">
                  <a:solidFill>
                    <a:schemeClr val="tx1"/>
                  </a:solidFill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Mutu</a:t>
            </a:r>
            <a:endParaRPr lang="en-US" sz="4000" b="1" dirty="0">
              <a:ln w="11430">
                <a:solidFill>
                  <a:schemeClr val="tx1"/>
                </a:solidFill>
              </a:ln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534400" cy="5456237"/>
          </a:xfrm>
        </p:spPr>
        <p:txBody>
          <a:bodyPr>
            <a:normAutofit/>
          </a:bodyPr>
          <a:lstStyle/>
          <a:p>
            <a:pPr marL="396875" indent="-396875">
              <a:spcBef>
                <a:spcPts val="1200"/>
              </a:spcBef>
              <a:buFont typeface="Wingdings 2" pitchFamily="18" charset="2"/>
              <a:buNone/>
              <a:tabLst>
                <a:tab pos="630238" algn="l"/>
              </a:tabLst>
            </a:pP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B.	</a:t>
            </a:r>
            <a:r>
              <a:rPr lang="en-US" sz="2000" b="1" dirty="0" err="1" smtClean="0">
                <a:latin typeface="Tahoma" pitchFamily="34" charset="0"/>
                <a:cs typeface="Tahoma" pitchFamily="34" charset="0"/>
              </a:rPr>
              <a:t>Bentuk</a:t>
            </a:r>
            <a:endParaRPr lang="en-US" sz="2000" b="1" dirty="0" smtClean="0">
              <a:latin typeface="Tahoma" pitchFamily="34" charset="0"/>
              <a:cs typeface="Tahoma" pitchFamily="34" charset="0"/>
            </a:endParaRPr>
          </a:p>
          <a:p>
            <a:pPr marL="396875" indent="-396875">
              <a:buFont typeface="Wingdings 2" pitchFamily="18" charset="2"/>
              <a:buNone/>
              <a:tabLst>
                <a:tab pos="630238" algn="l"/>
              </a:tabLst>
            </a:pP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	Baja </a:t>
            </a:r>
            <a:r>
              <a:rPr lang="en-US" sz="2000" b="1" dirty="0" err="1" smtClean="0">
                <a:latin typeface="Tahoma" pitchFamily="34" charset="0"/>
                <a:cs typeface="Tahoma" pitchFamily="34" charset="0"/>
              </a:rPr>
              <a:t>tulangan</a:t>
            </a: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latin typeface="Tahoma" pitchFamily="34" charset="0"/>
                <a:cs typeface="Tahoma" pitchFamily="34" charset="0"/>
              </a:rPr>
              <a:t>beton</a:t>
            </a: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latin typeface="Tahoma" pitchFamily="34" charset="0"/>
                <a:cs typeface="Tahoma" pitchFamily="34" charset="0"/>
              </a:rPr>
              <a:t>polos</a:t>
            </a:r>
            <a:endParaRPr lang="en-US" sz="2000" b="1" dirty="0" smtClean="0">
              <a:latin typeface="Tahoma" pitchFamily="34" charset="0"/>
              <a:cs typeface="Tahoma" pitchFamily="34" charset="0"/>
            </a:endParaRPr>
          </a:p>
          <a:p>
            <a:pPr marL="396875" indent="-396875">
              <a:buFont typeface="Wingdings 2" pitchFamily="18" charset="2"/>
              <a:buNone/>
              <a:tabLst>
                <a:tab pos="630238" algn="l"/>
              </a:tabLst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	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Permukaan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batang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baja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tulangan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beton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harus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rata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tidak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bersirip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396875" indent="-396875">
              <a:buFont typeface="Wingdings 2" pitchFamily="18" charset="2"/>
              <a:buNone/>
              <a:tabLst>
                <a:tab pos="630238" algn="l"/>
              </a:tabLst>
            </a:pPr>
            <a:endParaRPr lang="en-US" sz="2000" dirty="0" smtClean="0">
              <a:latin typeface="Tahoma" pitchFamily="34" charset="0"/>
              <a:cs typeface="Tahoma" pitchFamily="34" charset="0"/>
            </a:endParaRPr>
          </a:p>
          <a:p>
            <a:pPr marL="396875" indent="-396875">
              <a:spcBef>
                <a:spcPts val="1200"/>
              </a:spcBef>
              <a:buClr>
                <a:srgbClr val="E7BC29"/>
              </a:buClr>
              <a:buFont typeface="Wingdings 2" pitchFamily="18" charset="2"/>
              <a:buNone/>
              <a:tabLst>
                <a:tab pos="630238" algn="l"/>
              </a:tabLst>
            </a:pP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	</a:t>
            </a:r>
          </a:p>
          <a:p>
            <a:pPr marL="396875" indent="-396875">
              <a:spcBef>
                <a:spcPts val="1200"/>
              </a:spcBef>
              <a:buClr>
                <a:srgbClr val="E7BC29"/>
              </a:buClr>
              <a:buFont typeface="Wingdings 2" pitchFamily="18" charset="2"/>
              <a:buNone/>
              <a:tabLst>
                <a:tab pos="630238" algn="l"/>
              </a:tabLst>
            </a:pPr>
            <a:r>
              <a:rPr lang="en-US" sz="2000" b="1" dirty="0">
                <a:latin typeface="Tahoma" pitchFamily="34" charset="0"/>
                <a:cs typeface="Tahoma" pitchFamily="34" charset="0"/>
              </a:rPr>
              <a:t>	</a:t>
            </a: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Baja </a:t>
            </a:r>
            <a:r>
              <a:rPr lang="en-US" sz="2000" b="1" dirty="0" err="1" smtClean="0">
                <a:latin typeface="Tahoma" pitchFamily="34" charset="0"/>
                <a:cs typeface="Tahoma" pitchFamily="34" charset="0"/>
              </a:rPr>
              <a:t>Tulangan</a:t>
            </a: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latin typeface="Tahoma" pitchFamily="34" charset="0"/>
                <a:cs typeface="Tahoma" pitchFamily="34" charset="0"/>
              </a:rPr>
              <a:t>Beton</a:t>
            </a: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latin typeface="Tahoma" pitchFamily="34" charset="0"/>
                <a:cs typeface="Tahoma" pitchFamily="34" charset="0"/>
              </a:rPr>
              <a:t>Sirip</a:t>
            </a:r>
            <a:endParaRPr lang="en-US" sz="2000" b="1" dirty="0" smtClean="0">
              <a:latin typeface="Tahoma" pitchFamily="34" charset="0"/>
              <a:cs typeface="Tahoma" pitchFamily="34" charset="0"/>
            </a:endParaRPr>
          </a:p>
          <a:p>
            <a:pPr marL="396875" indent="-396875">
              <a:buClr>
                <a:srgbClr val="E7BC29"/>
              </a:buClr>
              <a:buFont typeface="Wingdings 2" pitchFamily="18" charset="2"/>
              <a:buNone/>
              <a:tabLst>
                <a:tab pos="630238" algn="l"/>
              </a:tabLst>
            </a:pP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	-	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Memiliki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sirip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yang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teratur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dan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memanjang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serta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sirip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melintang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396875" indent="-396875">
              <a:buClr>
                <a:srgbClr val="E7BC29"/>
              </a:buClr>
              <a:buFont typeface="Wingdings 2" pitchFamily="18" charset="2"/>
              <a:buNone/>
              <a:tabLst>
                <a:tab pos="630238" algn="l"/>
              </a:tabLst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	- 	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Bila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diperlukan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tanda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angka-angka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atau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huruf-huruf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pada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	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permukaan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baja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tulangan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beton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maka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sirip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melintang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pada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posisi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	di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mana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angka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atau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huruf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dapat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ditiadakan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396875" indent="-396875">
              <a:buClr>
                <a:srgbClr val="E7BC29"/>
              </a:buClr>
              <a:buFont typeface="Wingdings 2" pitchFamily="18" charset="2"/>
              <a:buNone/>
              <a:tabLst>
                <a:tab pos="630238" algn="l"/>
              </a:tabLst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	-	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Sudut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sirip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45</a:t>
            </a:r>
            <a:r>
              <a:rPr lang="en-US" sz="2000" baseline="30000" dirty="0" smtClean="0">
                <a:latin typeface="Tahoma" pitchFamily="34" charset="0"/>
                <a:cs typeface="Tahoma" pitchFamily="34" charset="0"/>
              </a:rPr>
              <a:t>o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 s/d  70</a:t>
            </a:r>
            <a:r>
              <a:rPr lang="en-US" sz="2000" baseline="30000" dirty="0" smtClean="0">
                <a:latin typeface="Tahoma" pitchFamily="34" charset="0"/>
                <a:cs typeface="Tahoma" pitchFamily="34" charset="0"/>
              </a:rPr>
              <a:t>o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arah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sirip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melintang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pada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satu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sisi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atau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	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kedua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sisi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dibuat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berlawanan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.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Bila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sudutnya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diatas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70°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arah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yang 	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berlawanan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tidak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diperlukan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. </a:t>
            </a:r>
            <a:endParaRPr lang="en-US" sz="2000" baseline="30000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" name="Picture 13" descr="D:\ag03spr4y\My Photo\pbd\P17-04-11_14-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300" y="2057400"/>
            <a:ext cx="3886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D:\ag03spr4y\My Photo\pbd\P17-04-11_14-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6300" y="5562600"/>
            <a:ext cx="403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4494065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user\My Documents\My Pictures\Picture4 copy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15" y="1752600"/>
            <a:ext cx="425926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 rot="5400000">
            <a:off x="6111021" y="1942306"/>
            <a:ext cx="228600" cy="1588"/>
          </a:xfrm>
          <a:prstGeom prst="straightConnector1">
            <a:avLst/>
          </a:prstGeom>
          <a:ln w="19050">
            <a:solidFill>
              <a:srgbClr val="0F0F91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ight Brace 5"/>
          <p:cNvSpPr/>
          <p:nvPr/>
        </p:nvSpPr>
        <p:spPr>
          <a:xfrm rot="16200000">
            <a:off x="4486215" y="1206500"/>
            <a:ext cx="584200" cy="914400"/>
          </a:xfrm>
          <a:prstGeom prst="rightBrace">
            <a:avLst>
              <a:gd name="adj1" fmla="val 8333"/>
              <a:gd name="adj2" fmla="val 50674"/>
            </a:avLst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rot="16200000" flipH="1">
            <a:off x="2526446" y="2726532"/>
            <a:ext cx="236537" cy="0"/>
          </a:xfrm>
          <a:prstGeom prst="straightConnector1">
            <a:avLst/>
          </a:prstGeom>
          <a:ln w="19050">
            <a:solidFill>
              <a:srgbClr val="0F0F91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c 7"/>
          <p:cNvSpPr/>
          <p:nvPr/>
        </p:nvSpPr>
        <p:spPr>
          <a:xfrm>
            <a:off x="5686365" y="2292350"/>
            <a:ext cx="304800" cy="609600"/>
          </a:xfrm>
          <a:prstGeom prst="arc">
            <a:avLst/>
          </a:prstGeom>
          <a:noFill/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748277" y="2286000"/>
            <a:ext cx="173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>
                <a:latin typeface="Symbol" pitchFamily="18" charset="2"/>
              </a:rPr>
              <a:t>a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016315" y="685800"/>
            <a:ext cx="152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Jarak sirip</a:t>
            </a:r>
          </a:p>
          <a:p>
            <a:pPr algn="ctr"/>
            <a:r>
              <a:rPr lang="en-US" b="1"/>
              <a:t>melintang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10800000" flipV="1">
            <a:off x="1958915" y="2733675"/>
            <a:ext cx="685800" cy="952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 rot="5400000" flipH="1" flipV="1">
            <a:off x="6095146" y="1645444"/>
            <a:ext cx="414338" cy="152400"/>
          </a:xfrm>
          <a:prstGeom prst="bentConnector3">
            <a:avLst>
              <a:gd name="adj1" fmla="val 2061"/>
            </a:avLst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989577" y="2460625"/>
            <a:ext cx="990600" cy="158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616515" y="838200"/>
            <a:ext cx="152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Tinggi sirip</a:t>
            </a:r>
          </a:p>
          <a:p>
            <a:pPr algn="ctr"/>
            <a:r>
              <a:rPr lang="en-US" b="1"/>
              <a:t>melintang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71427" y="2425700"/>
            <a:ext cx="152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Lebar </a:t>
            </a:r>
            <a:r>
              <a:rPr lang="en-US" b="1" smtClean="0"/>
              <a:t>sirip membujur</a:t>
            </a:r>
            <a:endParaRPr lang="en-US" b="1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951602" y="2144713"/>
            <a:ext cx="152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Sudut sirip</a:t>
            </a:r>
          </a:p>
          <a:p>
            <a:r>
              <a:rPr lang="en-US" b="1"/>
              <a:t>melintang</a:t>
            </a:r>
          </a:p>
        </p:txBody>
      </p:sp>
      <p:sp>
        <p:nvSpPr>
          <p:cNvPr id="17" name="Left Brace 16"/>
          <p:cNvSpPr/>
          <p:nvPr/>
        </p:nvSpPr>
        <p:spPr>
          <a:xfrm>
            <a:off x="3394015" y="1905000"/>
            <a:ext cx="393700" cy="1524000"/>
          </a:xfrm>
          <a:prstGeom prst="leftBrace">
            <a:avLst/>
          </a:prstGeom>
          <a:ln w="19050">
            <a:solidFill>
              <a:srgbClr val="0F0F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416115" y="698500"/>
            <a:ext cx="152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/>
              <a:t>Diameter </a:t>
            </a:r>
            <a:r>
              <a:rPr lang="en-US" b="1" dirty="0" err="1"/>
              <a:t>dalam</a:t>
            </a:r>
            <a:endParaRPr lang="en-US" b="1" dirty="0"/>
          </a:p>
        </p:txBody>
      </p:sp>
      <p:cxnSp>
        <p:nvCxnSpPr>
          <p:cNvPr id="19" name="Elbow Connector 18"/>
          <p:cNvCxnSpPr/>
          <p:nvPr/>
        </p:nvCxnSpPr>
        <p:spPr>
          <a:xfrm rot="16200000" flipV="1">
            <a:off x="3148746" y="1385094"/>
            <a:ext cx="528638" cy="501650"/>
          </a:xfrm>
          <a:prstGeom prst="bentConnector3">
            <a:avLst>
              <a:gd name="adj1" fmla="val 50000"/>
            </a:avLst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42887" y="177801"/>
            <a:ext cx="39004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9725" indent="-339725" eaLnBrk="1" hangingPunct="1">
              <a:spcBef>
                <a:spcPts val="1200"/>
              </a:spcBef>
              <a:buClr>
                <a:srgbClr val="E7BC29"/>
              </a:buClr>
              <a:buFont typeface="Wingdings 2" pitchFamily="18" charset="2"/>
              <a:buNone/>
            </a:pPr>
            <a:r>
              <a:rPr lang="nl-NL" b="1" dirty="0" smtClean="0">
                <a:latin typeface="Tahoma" pitchFamily="34" charset="0"/>
                <a:cs typeface="Tahoma" pitchFamily="34" charset="0"/>
              </a:rPr>
              <a:t> √   Cara Uji ukuran dan bentuk</a:t>
            </a:r>
          </a:p>
        </p:txBody>
      </p:sp>
      <p:sp>
        <p:nvSpPr>
          <p:cNvPr id="2" name="Rectangle 1"/>
          <p:cNvSpPr/>
          <p:nvPr/>
        </p:nvSpPr>
        <p:spPr>
          <a:xfrm>
            <a:off x="411040" y="4048203"/>
            <a:ext cx="80645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</a:rPr>
              <a:t>Diameter </a:t>
            </a:r>
            <a:r>
              <a:rPr lang="en-US" b="1" dirty="0" err="1" smtClean="0">
                <a:latin typeface="Arial" panose="020B0604020202020204" pitchFamily="34" charset="0"/>
              </a:rPr>
              <a:t>efektif</a:t>
            </a:r>
            <a:r>
              <a:rPr lang="en-US" b="1" dirty="0" smtClean="0">
                <a:latin typeface="Arial" panose="020B0604020202020204" pitchFamily="34" charset="0"/>
              </a:rPr>
              <a:t>: </a:t>
            </a:r>
            <a:r>
              <a:rPr lang="en-US" dirty="0" err="1" smtClean="0">
                <a:latin typeface="ArialMT"/>
              </a:rPr>
              <a:t>hasil</a:t>
            </a:r>
            <a:r>
              <a:rPr lang="en-US" dirty="0" smtClean="0">
                <a:latin typeface="ArialMT"/>
              </a:rPr>
              <a:t> </a:t>
            </a:r>
            <a:r>
              <a:rPr lang="en-US" dirty="0" err="1">
                <a:latin typeface="ArialMT"/>
              </a:rPr>
              <a:t>penimbangan</a:t>
            </a:r>
            <a:r>
              <a:rPr lang="en-US" dirty="0">
                <a:latin typeface="ArialMT"/>
              </a:rPr>
              <a:t> </a:t>
            </a:r>
            <a:r>
              <a:rPr lang="en-US" dirty="0" err="1">
                <a:latin typeface="ArialMT"/>
              </a:rPr>
              <a:t>dari</a:t>
            </a:r>
            <a:r>
              <a:rPr lang="en-US" dirty="0">
                <a:latin typeface="ArialMT"/>
              </a:rPr>
              <a:t> </a:t>
            </a:r>
            <a:r>
              <a:rPr lang="en-US" dirty="0" err="1">
                <a:latin typeface="ArialMT"/>
              </a:rPr>
              <a:t>berat</a:t>
            </a:r>
            <a:r>
              <a:rPr lang="en-US" dirty="0">
                <a:latin typeface="ArialMT"/>
              </a:rPr>
              <a:t> </a:t>
            </a:r>
            <a:r>
              <a:rPr lang="en-US" dirty="0" err="1">
                <a:latin typeface="ArialMT"/>
              </a:rPr>
              <a:t>contoh</a:t>
            </a:r>
            <a:r>
              <a:rPr lang="en-US" dirty="0">
                <a:latin typeface="ArialMT"/>
              </a:rPr>
              <a:t> </a:t>
            </a:r>
            <a:r>
              <a:rPr lang="en-US" dirty="0" err="1">
                <a:latin typeface="ArialMT"/>
              </a:rPr>
              <a:t>uji</a:t>
            </a:r>
            <a:r>
              <a:rPr lang="en-US" dirty="0">
                <a:latin typeface="ArialMT"/>
              </a:rPr>
              <a:t> (kg) </a:t>
            </a:r>
            <a:r>
              <a:rPr lang="en-US" dirty="0" err="1">
                <a:latin typeface="ArialMT"/>
              </a:rPr>
              <a:t>dibagi</a:t>
            </a:r>
            <a:r>
              <a:rPr lang="en-US" dirty="0">
                <a:latin typeface="ArialMT"/>
              </a:rPr>
              <a:t> </a:t>
            </a:r>
            <a:r>
              <a:rPr lang="en-US" dirty="0" err="1">
                <a:latin typeface="ArialMT"/>
              </a:rPr>
              <a:t>luas</a:t>
            </a:r>
            <a:r>
              <a:rPr lang="en-US" dirty="0">
                <a:latin typeface="ArialMT"/>
              </a:rPr>
              <a:t> </a:t>
            </a:r>
            <a:r>
              <a:rPr lang="en-US" dirty="0" err="1">
                <a:latin typeface="ArialMT"/>
              </a:rPr>
              <a:t>penampang</a:t>
            </a:r>
            <a:r>
              <a:rPr lang="en-US" dirty="0">
                <a:latin typeface="ArialMT"/>
              </a:rPr>
              <a:t> </a:t>
            </a:r>
            <a:r>
              <a:rPr lang="en-US" dirty="0" err="1">
                <a:latin typeface="ArialMT"/>
              </a:rPr>
              <a:t>dikali</a:t>
            </a:r>
            <a:r>
              <a:rPr lang="en-US" dirty="0">
                <a:latin typeface="ArialMT"/>
              </a:rPr>
              <a:t> </a:t>
            </a:r>
            <a:r>
              <a:rPr lang="en-US" dirty="0" err="1">
                <a:latin typeface="ArialMT"/>
              </a:rPr>
              <a:t>berat</a:t>
            </a:r>
            <a:r>
              <a:rPr lang="en-US" dirty="0">
                <a:latin typeface="ArialMT"/>
              </a:rPr>
              <a:t> </a:t>
            </a:r>
            <a:r>
              <a:rPr lang="en-US" dirty="0" err="1">
                <a:latin typeface="ArialMT"/>
              </a:rPr>
              <a:t>jenis</a:t>
            </a:r>
            <a:r>
              <a:rPr lang="en-US" dirty="0">
                <a:latin typeface="ArialMT"/>
              </a:rPr>
              <a:t> </a:t>
            </a:r>
            <a:r>
              <a:rPr lang="en-US" dirty="0" err="1" smtClean="0">
                <a:latin typeface="ArialMT"/>
              </a:rPr>
              <a:t>dengan</a:t>
            </a:r>
            <a:r>
              <a:rPr lang="en-US" dirty="0" smtClean="0">
                <a:latin typeface="ArialMT"/>
              </a:rPr>
              <a:t> </a:t>
            </a:r>
            <a:r>
              <a:rPr lang="en-US" dirty="0" err="1" smtClean="0">
                <a:latin typeface="ArialMT"/>
              </a:rPr>
              <a:t>rumus</a:t>
            </a:r>
            <a:r>
              <a:rPr lang="en-US" dirty="0" smtClean="0">
                <a:latin typeface="ArialMT"/>
              </a:rPr>
              <a:t> </a:t>
            </a:r>
            <a:r>
              <a:rPr lang="en-US" dirty="0" err="1">
                <a:latin typeface="ArialMT"/>
              </a:rPr>
              <a:t>sebagai</a:t>
            </a:r>
            <a:r>
              <a:rPr lang="en-US" dirty="0">
                <a:latin typeface="ArialMT"/>
              </a:rPr>
              <a:t> </a:t>
            </a:r>
            <a:r>
              <a:rPr lang="en-US" dirty="0" err="1">
                <a:latin typeface="ArialMT"/>
              </a:rPr>
              <a:t>berikut</a:t>
            </a:r>
            <a:r>
              <a:rPr lang="en-US" dirty="0">
                <a:latin typeface="ArialMT"/>
              </a:rPr>
              <a:t>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469546" y="478686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err="1" smtClean="0">
                <a:latin typeface="Arial" panose="020B0604020202020204" pitchFamily="34" charset="0"/>
              </a:rPr>
              <a:t>Keterangan</a:t>
            </a:r>
            <a:r>
              <a:rPr lang="en-US" b="1" dirty="0">
                <a:latin typeface="Arial" panose="020B0604020202020204" pitchFamily="34" charset="0"/>
              </a:rPr>
              <a:t>:</a:t>
            </a:r>
          </a:p>
          <a:p>
            <a:r>
              <a:rPr lang="en-US" dirty="0">
                <a:latin typeface="ArialMT"/>
              </a:rPr>
              <a:t>d</a:t>
            </a:r>
            <a:r>
              <a:rPr lang="en-US" sz="800" dirty="0">
                <a:latin typeface="ArialMT"/>
              </a:rPr>
              <a:t>e </a:t>
            </a:r>
            <a:r>
              <a:rPr lang="en-US" dirty="0">
                <a:latin typeface="ArialMT"/>
              </a:rPr>
              <a:t>= diameter </a:t>
            </a:r>
            <a:r>
              <a:rPr lang="en-US" dirty="0" err="1">
                <a:latin typeface="ArialMT"/>
              </a:rPr>
              <a:t>efektif</a:t>
            </a:r>
            <a:r>
              <a:rPr lang="en-US" dirty="0">
                <a:latin typeface="ArialMT"/>
              </a:rPr>
              <a:t> (mm)</a:t>
            </a:r>
          </a:p>
          <a:p>
            <a:r>
              <a:rPr lang="it-IT" dirty="0">
                <a:latin typeface="ArialMT"/>
              </a:rPr>
              <a:t>b = berat contoh uji per satuan panjang </a:t>
            </a:r>
            <a:r>
              <a:rPr lang="it-IT" dirty="0" smtClean="0">
                <a:latin typeface="ArialMT"/>
              </a:rPr>
              <a:t>     (</a:t>
            </a:r>
            <a:r>
              <a:rPr lang="it-IT" dirty="0">
                <a:latin typeface="ArialMT"/>
              </a:rPr>
              <a:t>kg/m)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085244" y="4786867"/>
                <a:ext cx="1962755" cy="6560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>
                    <a:latin typeface="ArialMT"/>
                  </a:rPr>
                  <a:t>d</a:t>
                </a:r>
                <a:r>
                  <a:rPr lang="en-US" sz="800" dirty="0">
                    <a:latin typeface="ArialMT"/>
                  </a:rPr>
                  <a:t>e </a:t>
                </a:r>
                <a:r>
                  <a:rPr lang="en-US" dirty="0">
                    <a:latin typeface="ArialMT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0.785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den>
                        </m:f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/>
                        </m:sSup>
                      </m:e>
                    </m:rad>
                  </m:oMath>
                </a14:m>
                <a:endParaRPr lang="en-US" dirty="0">
                  <a:latin typeface="ArialMT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244" y="4786867"/>
                <a:ext cx="1962755" cy="656013"/>
              </a:xfrm>
              <a:prstGeom prst="rect">
                <a:avLst/>
              </a:prstGeom>
              <a:blipFill rotWithShape="0">
                <a:blip r:embed="rId4"/>
                <a:stretch>
                  <a:fillRect l="-2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085245" y="5802530"/>
                <a:ext cx="1755160" cy="3981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latin typeface="ArialMT"/>
                  </a:rPr>
                  <a:t>de = 12.736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245" y="5802530"/>
                <a:ext cx="1755160" cy="398186"/>
              </a:xfrm>
              <a:prstGeom prst="rect">
                <a:avLst/>
              </a:prstGeom>
              <a:blipFill rotWithShape="0">
                <a:blip r:embed="rId5"/>
                <a:stretch>
                  <a:fillRect l="-2778" t="-1538" b="-2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0" grpId="0"/>
      <p:bldP spid="14" grpId="0"/>
      <p:bldP spid="15" grpId="0"/>
      <p:bldP spid="16" grpId="0"/>
      <p:bldP spid="17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686800" cy="6553200"/>
          </a:xfrm>
        </p:spPr>
        <p:txBody>
          <a:bodyPr>
            <a:noAutofit/>
          </a:bodyPr>
          <a:lstStyle/>
          <a:p>
            <a:pPr marL="404813" indent="-404813" fontAlgn="auto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US" sz="2000" b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C.	Ukuran </a:t>
            </a:r>
            <a:r>
              <a:rPr lang="en-US" sz="2000" b="1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dan</a:t>
            </a:r>
            <a:r>
              <a:rPr lang="en-US" sz="2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toleransi</a:t>
            </a:r>
            <a:endParaRPr lang="en-US" sz="2000" b="1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marL="404813" indent="-287338" fontAlgn="auto">
              <a:spcBef>
                <a:spcPts val="0"/>
              </a:spcBef>
              <a:spcAft>
                <a:spcPts val="0"/>
              </a:spcAft>
              <a:buClr>
                <a:schemeClr val="bg2">
                  <a:lumMod val="10000"/>
                </a:schemeClr>
              </a:buClr>
              <a:buFont typeface="Arial" pitchFamily="34" charset="0"/>
              <a:buChar char="√"/>
              <a:defRPr/>
            </a:pPr>
            <a:r>
              <a:rPr lang="en-US" sz="200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Diameter,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berat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per </a:t>
            </a:r>
            <a:r>
              <a:rPr lang="en-US" sz="200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meter , dan toleransi  baja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tulangan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beton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polos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seperti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tercantum</a:t>
            </a:r>
            <a:r>
              <a:rPr lang="en-US" sz="200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pada Tabel 1</a:t>
            </a:r>
            <a:r>
              <a:rPr lang="en-US" sz="2000" smtClean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70C0"/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  <a:r>
              <a:rPr lang="en-US" sz="200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en-US" sz="20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371600"/>
          <a:ext cx="8153400" cy="5257800"/>
        </p:xfrm>
        <a:graphic>
          <a:graphicData uri="http://schemas.openxmlformats.org/drawingml/2006/table">
            <a:tbl>
              <a:tblPr/>
              <a:tblGrid>
                <a:gridCol w="543560"/>
                <a:gridCol w="1268306"/>
                <a:gridCol w="1902460"/>
                <a:gridCol w="2536614"/>
                <a:gridCol w="1902460"/>
              </a:tblGrid>
              <a:tr h="6368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Diameter Nominal (d)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(mm)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Toleransi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Diameter (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mm)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Berat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Nominal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per meter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(Kg/m)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Toleransi Berat</a:t>
                      </a:r>
                      <a:endParaRPr lang="en-US" sz="1800" b="1" dirty="0" smtClean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per meter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(%)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1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± 0,3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0,222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± 7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± 0,4</a:t>
                      </a:r>
                      <a:endParaRPr lang="en-US" sz="18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0,395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0,617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± 6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0,888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1,21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± 0,5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1,58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± 5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2,23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2,98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3,85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± 0,6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4,83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32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6,31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± 4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36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aseline="0" smtClean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± 0,8</a:t>
                      </a:r>
                      <a:endParaRPr lang="en-US" sz="1400" baseline="0" smtClean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aseline="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7,99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9,86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en-US" sz="16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15,4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81000" y="990600"/>
            <a:ext cx="815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sv-SE" sz="20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Tabel 1. Ukuran Baja Tulangan Beton Polos (BjTP)</a:t>
            </a:r>
            <a:endParaRPr lang="en-US" sz="20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94" name="Rectangle 1"/>
          <p:cNvSpPr>
            <a:spLocks noChangeArrowheads="1"/>
          </p:cNvSpPr>
          <p:nvPr/>
        </p:nvSpPr>
        <p:spPr bwMode="auto">
          <a:xfrm>
            <a:off x="152400" y="762000"/>
            <a:ext cx="822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sv-SE" sz="20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Tabel 2. Ukuran Baja Tulangan Beton Sirip (BjTS)</a:t>
            </a:r>
            <a:endParaRPr lang="en-US" sz="20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39469"/>
            <a:ext cx="8839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4813" indent="-287338" fontAlgn="auto">
              <a:spcAft>
                <a:spcPts val="0"/>
              </a:spcAft>
              <a:buClr>
                <a:schemeClr val="bg2">
                  <a:lumMod val="10000"/>
                </a:schemeClr>
              </a:buClr>
              <a:buFont typeface="Arial" pitchFamily="34" charset="0"/>
              <a:buChar char="√"/>
              <a:defRPr/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Diameter,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berat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per meter ,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bentuk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dan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toleransi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baja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tulangan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beton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Sirip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seperti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tercantum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pada</a:t>
            </a: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Tabel</a:t>
            </a:r>
            <a:r>
              <a:rPr lang="en-US" sz="200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2</a:t>
            </a:r>
            <a:r>
              <a:rPr lang="en-US" sz="2000" smtClean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70C0"/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  <a:r>
              <a:rPr lang="en-US" sz="200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en-US" sz="20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8109679" y="794479"/>
          <a:ext cx="359764" cy="365760"/>
        </p:xfrm>
        <a:graphic>
          <a:graphicData uri="http://schemas.openxmlformats.org/drawingml/2006/table">
            <a:tbl>
              <a:tblPr/>
              <a:tblGrid>
                <a:gridCol w="359764"/>
              </a:tblGrid>
              <a:tr h="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295400"/>
          <a:ext cx="8229602" cy="4933188"/>
        </p:xfrm>
        <a:graphic>
          <a:graphicData uri="http://schemas.openxmlformats.org/drawingml/2006/table">
            <a:tbl>
              <a:tblPr/>
              <a:tblGrid>
                <a:gridCol w="456048"/>
                <a:gridCol w="882289"/>
                <a:gridCol w="871463"/>
                <a:gridCol w="990600"/>
                <a:gridCol w="838200"/>
                <a:gridCol w="609600"/>
                <a:gridCol w="609600"/>
                <a:gridCol w="990600"/>
                <a:gridCol w="1066800"/>
                <a:gridCol w="914402"/>
              </a:tblGrid>
              <a:tr h="76200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Diameter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Nominal</a:t>
                      </a: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ToleransiDiameter</a:t>
                      </a: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Lebar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Sirip</a:t>
                      </a:r>
                      <a:r>
                        <a:rPr lang="en-US" sz="1400" baseline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Membujur</a:t>
                      </a:r>
                      <a:endParaRPr lang="en-US" sz="1400" smtClean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Diameter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Dalam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Minimal</a:t>
                      </a: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Tinggi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Sirip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Melintang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Jarak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Sirip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Melintang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Berat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Nominal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Toleransi Berat</a:t>
                      </a:r>
                      <a:r>
                        <a:rPr lang="en-US" sz="1400" baseline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per meter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 d )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Max.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 d</a:t>
                      </a:r>
                      <a:r>
                        <a:rPr lang="en-US" sz="1000" baseline="30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r>
                        <a:rPr lang="en-US" sz="1400" baseline="30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Min.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Max.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Max.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118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(mm)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(mm)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(mm)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(mm)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(mm)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(mm)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(mm)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(Kg/m)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(%)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± 0,3</a:t>
                      </a:r>
                      <a:endParaRPr lang="en-US" sz="14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4,7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5,5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0,6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4,2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0,222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± 7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± 0,4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6,3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7,3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0,8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5,6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0,395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7,9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8,9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0,617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± 6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10,2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12,0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0,7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1,3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9,1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1,04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± 0,5 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12,6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0,8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1,6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11,2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1,58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± 5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14,9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17,8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1,9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13,3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2,23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17,3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20,7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1,1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2,2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15,4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2,98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19,6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23,6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1,3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17,5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3,85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± 0,6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22,8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27,2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2,9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20,3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5,18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± 4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25,1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30,2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1,6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3,2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22,4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6,31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28,3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34,0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1,8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3,6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25,2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7,99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± 0,8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31,4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38,0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28,0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9,88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39,3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48,0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35,0</a:t>
                      </a:r>
                      <a:endParaRPr lang="en-US" sz="110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15,4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</a:t>
                      </a: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42,3</a:t>
                      </a: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50,8</a:t>
                      </a: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2,7</a:t>
                      </a: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5,4</a:t>
                      </a: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37,8</a:t>
                      </a: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17,9</a:t>
                      </a:r>
                      <a:endParaRPr lang="en-US" sz="14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</a:t>
                      </a: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44,6</a:t>
                      </a: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53,6</a:t>
                      </a: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2,9</a:t>
                      </a: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5,7</a:t>
                      </a: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39,9</a:t>
                      </a:r>
                      <a:endParaRPr lang="en-US" sz="14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20,0</a:t>
                      </a:r>
                      <a:endParaRPr lang="en-US" sz="14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237" marR="60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143000"/>
          </a:xfrm>
        </p:spPr>
        <p:txBody>
          <a:bodyPr/>
          <a:lstStyle/>
          <a:p>
            <a:r>
              <a:rPr lang="en-US" smtClean="0"/>
              <a:t>Jenis-jenis Sirip</a:t>
            </a:r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8794" y="838200"/>
            <a:ext cx="640360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70197" y="2590800"/>
            <a:ext cx="640220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6610" y="4419600"/>
            <a:ext cx="641579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709160"/>
          </a:xfrm>
        </p:spPr>
        <p:txBody>
          <a:bodyPr/>
          <a:lstStyle/>
          <a:p>
            <a:pPr marL="404813" indent="-287338" fontAlgn="auto">
              <a:spcBef>
                <a:spcPts val="1200"/>
              </a:spcBef>
              <a:spcAft>
                <a:spcPts val="0"/>
              </a:spcAft>
              <a:buClr>
                <a:schemeClr val="bg2">
                  <a:lumMod val="10000"/>
                </a:schemeClr>
              </a:buClr>
              <a:buFont typeface="Arial" pitchFamily="34" charset="0"/>
              <a:buChar char="√"/>
              <a:defRPr/>
            </a:pPr>
            <a:r>
              <a:rPr lang="en-US" b="1" dirty="0" err="1" smtClean="0">
                <a:latin typeface="Tahoma" pitchFamily="34" charset="0"/>
                <a:cs typeface="Tahoma" pitchFamily="34" charset="0"/>
              </a:rPr>
              <a:t>Panjang</a:t>
            </a:r>
            <a:endParaRPr lang="en-US" b="1" dirty="0" smtClean="0">
              <a:latin typeface="Tahoma" pitchFamily="34" charset="0"/>
              <a:cs typeface="Tahoma" pitchFamily="34" charset="0"/>
            </a:endParaRPr>
          </a:p>
          <a:p>
            <a:pPr marL="404813" indent="-404813" fontAlgn="auto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	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Panjang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baja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tulangan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beton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ditetapkan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smtClean="0">
                <a:latin typeface="Tahoma" pitchFamily="34" charset="0"/>
                <a:cs typeface="Tahoma" pitchFamily="34" charset="0"/>
              </a:rPr>
              <a:t>10 m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dan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smtClean="0">
                <a:latin typeface="Tahoma" pitchFamily="34" charset="0"/>
                <a:cs typeface="Tahoma" pitchFamily="34" charset="0"/>
              </a:rPr>
              <a:t>12 m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404813" indent="-404813" fontAlgn="auto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US" b="1" dirty="0" smtClean="0">
              <a:latin typeface="Tahoma" pitchFamily="34" charset="0"/>
              <a:cs typeface="Tahoma" pitchFamily="34" charset="0"/>
            </a:endParaRPr>
          </a:p>
          <a:p>
            <a:pPr marL="404813" indent="-287338" fontAlgn="auto">
              <a:spcBef>
                <a:spcPts val="1200"/>
              </a:spcBef>
              <a:spcAft>
                <a:spcPts val="0"/>
              </a:spcAft>
              <a:buClr>
                <a:schemeClr val="bg2">
                  <a:lumMod val="10000"/>
                </a:schemeClr>
              </a:buClr>
              <a:buFont typeface="Arial" pitchFamily="34" charset="0"/>
              <a:buChar char="√"/>
              <a:defRPr/>
            </a:pPr>
            <a:r>
              <a:rPr lang="en-US" b="1" dirty="0" err="1" smtClean="0">
                <a:latin typeface="Tahoma" pitchFamily="34" charset="0"/>
                <a:cs typeface="Tahoma" pitchFamily="34" charset="0"/>
              </a:rPr>
              <a:t>Toleransi</a:t>
            </a:r>
            <a:r>
              <a:rPr lang="en-US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latin typeface="Tahoma" pitchFamily="34" charset="0"/>
                <a:cs typeface="Tahoma" pitchFamily="34" charset="0"/>
              </a:rPr>
              <a:t>panjang</a:t>
            </a:r>
            <a:endParaRPr lang="en-US" b="1" dirty="0" smtClean="0">
              <a:latin typeface="Tahoma" pitchFamily="34" charset="0"/>
              <a:cs typeface="Tahoma" pitchFamily="34" charset="0"/>
            </a:endParaRPr>
          </a:p>
          <a:p>
            <a:pPr marL="404813" indent="-404813" fontAlgn="auto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	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Toleransi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panjang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baja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tulangan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beton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ditetapkan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smtClean="0">
                <a:latin typeface="Tahoma" pitchFamily="34" charset="0"/>
                <a:cs typeface="Tahoma" pitchFamily="34" charset="0"/>
              </a:rPr>
              <a:t>-0 mm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&amp; </a:t>
            </a:r>
            <a:r>
              <a:rPr lang="en-US" b="1" dirty="0" smtClean="0">
                <a:latin typeface="Tahoma" pitchFamily="34" charset="0"/>
                <a:cs typeface="Tahoma" pitchFamily="34" charset="0"/>
              </a:rPr>
              <a:t>+70 mm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533400" y="533400"/>
            <a:ext cx="800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9725" indent="-339725"/>
            <a:r>
              <a:rPr lang="en-US" sz="2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D.	</a:t>
            </a:r>
            <a:r>
              <a:rPr lang="en-US" sz="2000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Sifat</a:t>
            </a:r>
            <a:r>
              <a:rPr lang="en-US" sz="2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mekanis</a:t>
            </a:r>
            <a:endParaRPr lang="en-US" sz="20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569545"/>
              </p:ext>
            </p:extLst>
          </p:nvPr>
        </p:nvGraphicFramePr>
        <p:xfrm>
          <a:off x="504986" y="1981200"/>
          <a:ext cx="8077201" cy="3030537"/>
        </p:xfrm>
        <a:graphic>
          <a:graphicData uri="http://schemas.openxmlformats.org/drawingml/2006/table">
            <a:tbl>
              <a:tblPr/>
              <a:tblGrid>
                <a:gridCol w="990601"/>
                <a:gridCol w="915113"/>
                <a:gridCol w="1293615"/>
                <a:gridCol w="1525072"/>
                <a:gridCol w="1143000"/>
                <a:gridCol w="838200"/>
                <a:gridCol w="1371600"/>
              </a:tblGrid>
              <a:tr h="26149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Kelas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Baja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Tulangan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Nomor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Batang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Uji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Uji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Tarik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Uji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Lengkung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074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Batas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Ulur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(Yield Strength)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Kg</a:t>
                      </a:r>
                      <a:r>
                        <a:rPr kumimoji="0" lang="en-US" sz="14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/ mm²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(N/mm²)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Kuat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Tarik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(Tensile Strength)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Kg</a:t>
                      </a:r>
                      <a:r>
                        <a:rPr kumimoji="0" lang="en-US" sz="14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/ mm²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(N/mm²)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Regangan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(Elongation)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 % 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Sudut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Lengkung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Diameter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Pelengkung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775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BjTP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24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No. 2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No. 3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Min. 24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(235)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Min. 39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(380)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24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180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 x d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BjTP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30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No. 2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No. 3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Min. 30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(295)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Min. 45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(440)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180</a:t>
                      </a:r>
                      <a:r>
                        <a:rPr kumimoji="0" lang="en-US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 ≤16 = 3 x d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 </a:t>
                      </a: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&gt;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 = 4 x d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17448" name="Rectangle 5"/>
          <p:cNvSpPr>
            <a:spLocks noChangeArrowheads="1"/>
          </p:cNvSpPr>
          <p:nvPr/>
        </p:nvSpPr>
        <p:spPr bwMode="auto">
          <a:xfrm>
            <a:off x="381000" y="1524000"/>
            <a:ext cx="6553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Tabel</a:t>
            </a:r>
            <a:r>
              <a:rPr lang="en-US" sz="2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6. </a:t>
            </a:r>
            <a:r>
              <a:rPr lang="en-US" sz="2000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Sifat</a:t>
            </a:r>
            <a:r>
              <a:rPr lang="en-US" sz="2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Mekanis</a:t>
            </a:r>
            <a:r>
              <a:rPr lang="en-US" sz="2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Baja </a:t>
            </a:r>
            <a:r>
              <a:rPr lang="en-US" sz="2000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Tulangan</a:t>
            </a:r>
            <a:r>
              <a:rPr lang="en-US" sz="2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Beton</a:t>
            </a:r>
            <a:r>
              <a:rPr lang="id-ID" sz="2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Polos</a:t>
            </a:r>
            <a:endParaRPr lang="en-US" sz="20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51816" y="457200"/>
            <a:ext cx="6400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Tabel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id-ID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7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. </a:t>
            </a:r>
            <a:r>
              <a:rPr lang="en-US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Sifat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Mekanis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Baja </a:t>
            </a:r>
            <a:r>
              <a:rPr lang="en-US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Tulangan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Beton</a:t>
            </a:r>
            <a:r>
              <a:rPr lang="id-ID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Sirip</a:t>
            </a:r>
            <a:endParaRPr lang="en-US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105959"/>
              </p:ext>
            </p:extLst>
          </p:nvPr>
        </p:nvGraphicFramePr>
        <p:xfrm>
          <a:off x="228600" y="1143000"/>
          <a:ext cx="8610602" cy="4953001"/>
        </p:xfrm>
        <a:graphic>
          <a:graphicData uri="http://schemas.openxmlformats.org/drawingml/2006/table">
            <a:tbl>
              <a:tblPr/>
              <a:tblGrid>
                <a:gridCol w="902725"/>
                <a:gridCol w="833934"/>
                <a:gridCol w="1178858"/>
                <a:gridCol w="1389784"/>
                <a:gridCol w="1056016"/>
                <a:gridCol w="893553"/>
                <a:gridCol w="1462177"/>
                <a:gridCol w="893555"/>
              </a:tblGrid>
              <a:tr h="25600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Kelas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Baja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Tulangan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Nomor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Batang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Uji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Uji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Tarik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Uji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Lengkung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TS/YS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12800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Batas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Ulur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(Yield Strength)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Kg</a:t>
                      </a:r>
                      <a:r>
                        <a:rPr kumimoji="0" lang="en-US" sz="14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/ mm²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(N/mm²)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Kuat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Tarik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(Tensile Strength)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Kg</a:t>
                      </a:r>
                      <a:r>
                        <a:rPr kumimoji="0" lang="en-US" sz="14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/ mm²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(N/mm²)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Regangan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(Elongation)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 % 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Sudut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Lengkung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Diameter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Pelengkung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8511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BjT</a:t>
                      </a:r>
                      <a:r>
                        <a:rPr kumimoji="0" lang="id-ID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No. 2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No. 3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Min. 30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(295)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Min. 45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(440)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180</a:t>
                      </a:r>
                      <a:r>
                        <a:rPr kumimoji="0" lang="en-US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 ≤16 = 3 x 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 &gt; 16 = 4 x d</a:t>
                      </a: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9731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BjTS 35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No. 2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No. 3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Min. 35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(345)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Min. 50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(490)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180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≤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 = 3 x 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 &lt; d ≤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40 = 4 x 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 ≥ 40 = 50 x d</a:t>
                      </a: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7414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BjTS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40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No. 2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No. 3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Min. 40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(390)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Min. 57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(560)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180</a:t>
                      </a:r>
                      <a:r>
                        <a:rPr kumimoji="0" lang="en-US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 x d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 1,2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8512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BjTS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50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No. 2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No. 3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Min. 50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(490)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Min. 63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(620)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180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≤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25 = 5 x 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 &gt; 25 = 6 x d</a:t>
                      </a: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 1,2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-11376" y="63499"/>
            <a:ext cx="8610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9725" indent="-339725">
              <a:spcBef>
                <a:spcPts val="1200"/>
              </a:spcBef>
              <a:buClr>
                <a:srgbClr val="E7BC29"/>
              </a:buClr>
              <a:buFont typeface="Wingdings 2" pitchFamily="18" charset="2"/>
              <a:buNone/>
            </a:pP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Cara </a:t>
            </a:r>
            <a:r>
              <a:rPr lang="en-US" sz="2000" b="1" dirty="0" err="1" smtClean="0">
                <a:latin typeface="Tahoma" pitchFamily="34" charset="0"/>
                <a:cs typeface="Tahoma" pitchFamily="34" charset="0"/>
              </a:rPr>
              <a:t>Uji</a:t>
            </a: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latin typeface="Tahoma" pitchFamily="34" charset="0"/>
                <a:cs typeface="Tahoma" pitchFamily="34" charset="0"/>
              </a:rPr>
              <a:t>sifat</a:t>
            </a:r>
            <a:r>
              <a:rPr lang="en-US" sz="2000" b="1" dirty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latin typeface="Tahoma" pitchFamily="34" charset="0"/>
                <a:cs typeface="Tahoma" pitchFamily="34" charset="0"/>
              </a:rPr>
              <a:t>mekanis</a:t>
            </a:r>
            <a:endParaRPr lang="en-US" sz="2000" b="1" dirty="0">
              <a:latin typeface="Tahoma" pitchFamily="34" charset="0"/>
              <a:cs typeface="Tahoma" pitchFamily="34" charset="0"/>
            </a:endParaRPr>
          </a:p>
          <a:p>
            <a:pPr marL="339725" indent="-339725">
              <a:buClr>
                <a:srgbClr val="E7BC29"/>
              </a:buClr>
              <a:buFont typeface="Wingdings 2" pitchFamily="18" charset="2"/>
              <a:buNone/>
            </a:pPr>
            <a:r>
              <a:rPr lang="en-US" sz="2000" dirty="0">
                <a:latin typeface="Tahoma" pitchFamily="34" charset="0"/>
                <a:cs typeface="Tahoma" pitchFamily="34" charset="0"/>
              </a:rPr>
              <a:t>	</a:t>
            </a:r>
            <a:r>
              <a:rPr lang="en-US" sz="2000" dirty="0" err="1">
                <a:latin typeface="Tahoma" pitchFamily="34" charset="0"/>
                <a:cs typeface="Tahoma" pitchFamily="34" charset="0"/>
              </a:rPr>
              <a:t>Batang</a:t>
            </a:r>
            <a:r>
              <a:rPr lang="en-US" sz="2000" dirty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cs typeface="Tahoma" pitchFamily="34" charset="0"/>
              </a:rPr>
              <a:t>uji</a:t>
            </a:r>
            <a:r>
              <a:rPr lang="en-US" sz="2000" dirty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cs typeface="Tahoma" pitchFamily="34" charset="0"/>
              </a:rPr>
              <a:t>tarik</a:t>
            </a:r>
            <a:r>
              <a:rPr lang="en-US" sz="2000" dirty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cs typeface="Tahoma" pitchFamily="34" charset="0"/>
              </a:rPr>
              <a:t>dan</a:t>
            </a:r>
            <a:r>
              <a:rPr lang="en-US" sz="2000" dirty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cs typeface="Tahoma" pitchFamily="34" charset="0"/>
              </a:rPr>
              <a:t>lengkung</a:t>
            </a:r>
            <a:r>
              <a:rPr lang="en-US" sz="2000" dirty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cs typeface="Tahoma" pitchFamily="34" charset="0"/>
              </a:rPr>
              <a:t>harus</a:t>
            </a:r>
            <a:r>
              <a:rPr lang="en-US" sz="2000" dirty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>
                <a:latin typeface="Tahoma" pitchFamily="34" charset="0"/>
                <a:cs typeface="Tahoma" pitchFamily="34" charset="0"/>
              </a:rPr>
              <a:t>LURUS</a:t>
            </a:r>
            <a:r>
              <a:rPr lang="en-US" sz="2000" dirty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cs typeface="Tahoma" pitchFamily="34" charset="0"/>
              </a:rPr>
              <a:t>dan</a:t>
            </a:r>
            <a:r>
              <a:rPr lang="en-US" sz="2000" dirty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latin typeface="Tahoma" pitchFamily="34" charset="0"/>
                <a:cs typeface="Tahoma" pitchFamily="34" charset="0"/>
              </a:rPr>
              <a:t>utuh</a:t>
            </a: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/</a:t>
            </a:r>
            <a:r>
              <a:rPr lang="en-US" sz="2000" b="1" dirty="0" err="1" smtClean="0">
                <a:latin typeface="Tahoma" pitchFamily="34" charset="0"/>
                <a:cs typeface="Tahoma" pitchFamily="34" charset="0"/>
              </a:rPr>
              <a:t>tidak</a:t>
            </a: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latin typeface="Tahoma" pitchFamily="34" charset="0"/>
                <a:cs typeface="Tahoma" pitchFamily="34" charset="0"/>
              </a:rPr>
              <a:t>boleh</a:t>
            </a: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latin typeface="Tahoma" pitchFamily="34" charset="0"/>
                <a:cs typeface="Tahoma" pitchFamily="34" charset="0"/>
              </a:rPr>
              <a:t>dibubut</a:t>
            </a: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dengan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tujuan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untuk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memperkecil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diameter</a:t>
            </a:r>
            <a:r>
              <a:rPr lang="id-ID" sz="2000" dirty="0" smtClean="0">
                <a:latin typeface="Tahoma" pitchFamily="34" charset="0"/>
                <a:cs typeface="Tahoma" pitchFamily="34" charset="0"/>
              </a:rPr>
              <a:t>. Klausul 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8</a:t>
            </a:r>
            <a:r>
              <a:rPr lang="id-ID" sz="2000" dirty="0" smtClean="0">
                <a:latin typeface="Tahoma" pitchFamily="34" charset="0"/>
                <a:cs typeface="Tahoma" pitchFamily="34" charset="0"/>
              </a:rPr>
              <a:t>.3.1</a:t>
            </a:r>
            <a:endParaRPr lang="en-US" sz="200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1508" name="Picture 4" descr="D:\sssss\IMG00598-20120302-085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143001"/>
            <a:ext cx="2590799" cy="2971799"/>
          </a:xfrm>
          <a:prstGeom prst="rect">
            <a:avLst/>
          </a:prstGeom>
          <a:noFill/>
        </p:spPr>
      </p:pic>
      <p:pic>
        <p:nvPicPr>
          <p:cNvPr id="1026" name="Picture 2" descr="F:\Images\P15-10-12_15-00[2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8689"/>
            <a:ext cx="2579424" cy="2966111"/>
          </a:xfrm>
          <a:prstGeom prst="rect">
            <a:avLst/>
          </a:prstGeom>
          <a:noFill/>
        </p:spPr>
      </p:pic>
      <p:pic>
        <p:nvPicPr>
          <p:cNvPr id="1027" name="Picture 3" descr="F:\Images\P15-10-12_15-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656" y="1143001"/>
            <a:ext cx="2707944" cy="29718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85787" y="4140200"/>
            <a:ext cx="2133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ahoma" pitchFamily="34" charset="0"/>
                <a:cs typeface="Tahoma" pitchFamily="34" charset="0"/>
              </a:rPr>
              <a:t>Diameter 10 mm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	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07593" y="4178640"/>
            <a:ext cx="2133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ahoma" pitchFamily="34" charset="0"/>
                <a:cs typeface="Tahoma" pitchFamily="34" charset="0"/>
              </a:rPr>
              <a:t>Diameter 25 mm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	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478325" y="4178639"/>
            <a:ext cx="2133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ahoma" pitchFamily="34" charset="0"/>
                <a:cs typeface="Tahoma" pitchFamily="34" charset="0"/>
              </a:rPr>
              <a:t>Diameter 32 mm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	</a:t>
            </a:r>
            <a:endParaRPr lang="en-US" dirty="0"/>
          </a:p>
        </p:txBody>
      </p:sp>
      <p:pic>
        <p:nvPicPr>
          <p:cNvPr id="9" name="Picture 8"/>
          <p:cNvPicPr/>
          <p:nvPr/>
        </p:nvPicPr>
        <p:blipFill rotWithShape="1">
          <a:blip r:embed="rId5"/>
          <a:srcRect t="14958" r="481" b="15598"/>
          <a:stretch/>
        </p:blipFill>
        <p:spPr bwMode="auto">
          <a:xfrm>
            <a:off x="1652586" y="4648200"/>
            <a:ext cx="5750189" cy="21021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2964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Acrobat Document" r:id="rId3" imgW="5667139" imgH="8019997" progId="AcroExch.Document.7">
                  <p:embed/>
                </p:oleObj>
              </mc:Choice>
              <mc:Fallback>
                <p:oleObj name="Acrobat Document" r:id="rId3" imgW="5667139" imgH="8019997" progId="AcroExch.Document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2964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1981201"/>
            <a:ext cx="8534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d-ID" sz="20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DELI : </a:t>
            </a:r>
            <a:r>
              <a:rPr lang="en-US" sz="20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Test </a:t>
            </a:r>
            <a:r>
              <a:rPr lang="en-US" sz="2000" b="1" dirty="0" err="1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dilakukan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setiap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15-20 </a:t>
            </a:r>
            <a:r>
              <a:rPr lang="fr-FR" sz="20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TON </a:t>
            </a:r>
            <a:r>
              <a:rPr lang="fr-FR" sz="2000" b="1" dirty="0" err="1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produk</a:t>
            </a:r>
            <a:r>
              <a:rPr lang="fr-FR" sz="20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 yang </a:t>
            </a:r>
            <a:r>
              <a:rPr lang="fr-FR" sz="2000" b="1" dirty="0" err="1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dihasilkan</a:t>
            </a:r>
            <a:endParaRPr lang="en-US" sz="2000" dirty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33400" y="1524000"/>
            <a:ext cx="807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SNI : Test </a:t>
            </a:r>
            <a:r>
              <a:rPr lang="en-US" sz="2000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dilakukan</a:t>
            </a:r>
            <a:r>
              <a:rPr lang="en-US" sz="2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setiap</a:t>
            </a:r>
            <a:r>
              <a:rPr lang="en-US" sz="2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25</a:t>
            </a:r>
            <a:r>
              <a:rPr lang="en-US" sz="2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fr-FR" sz="2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TON </a:t>
            </a:r>
            <a:r>
              <a:rPr lang="fr-FR" sz="2000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produk</a:t>
            </a:r>
            <a:r>
              <a:rPr lang="fr-FR" sz="20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yang </a:t>
            </a:r>
            <a:r>
              <a:rPr lang="fr-FR" sz="2000" b="1" dirty="0" err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dihasilkan</a:t>
            </a:r>
            <a:endParaRPr lang="en-US" sz="2000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57200" y="2133600"/>
            <a:ext cx="8229600" cy="44958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3429000"/>
            <a:ext cx="8294321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Baja </a:t>
            </a:r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Tulangan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Beton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Polos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, </a:t>
            </a:r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BjTP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30</a:t>
            </a:r>
          </a:p>
        </p:txBody>
      </p:sp>
      <p:sp>
        <p:nvSpPr>
          <p:cNvPr id="9" name="Rectangle 8"/>
          <p:cNvSpPr/>
          <p:nvPr/>
        </p:nvSpPr>
        <p:spPr>
          <a:xfrm>
            <a:off x="381000" y="5791200"/>
            <a:ext cx="8294321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Baja </a:t>
            </a:r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Tulangan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Beton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Sirip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, </a:t>
            </a:r>
            <a:r>
              <a:rPr lang="en-US" sz="3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BjTS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40</a:t>
            </a:r>
          </a:p>
        </p:txBody>
      </p:sp>
      <p:pic>
        <p:nvPicPr>
          <p:cNvPr id="20" name="Picture 13" descr="D:\ag03spr4y\My Photo\pbd\P17-04-11_14-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146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2" descr="D:\ag03spr4y\My Photo\pbd\P17-04-11_14-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572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457200" y="990600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9725" indent="-339725" fontAlgn="auto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A. 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Setiap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batang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baja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tulangan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beton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harus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diberi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tanda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(Marking)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dengan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huruf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timbul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(emboss) yang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menunjukkan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smtClean="0">
                <a:latin typeface="Tahoma" pitchFamily="34" charset="0"/>
                <a:cs typeface="Tahoma" pitchFamily="34" charset="0"/>
              </a:rPr>
              <a:t>MEREK PABRIK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pembuat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dan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smtClean="0">
                <a:latin typeface="Tahoma" pitchFamily="34" charset="0"/>
                <a:cs typeface="Tahoma" pitchFamily="34" charset="0"/>
              </a:rPr>
              <a:t>UKURAN DIAMETER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nominal.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0"/>
            <a:ext cx="800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smtClean="0">
                <a:ln w="11430">
                  <a:solidFill>
                    <a:schemeClr val="tx1"/>
                  </a:solidFill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Syarat Penandaan</a:t>
            </a:r>
            <a:endParaRPr lang="en-US" sz="400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9067800" cy="1066800"/>
          </a:xfrm>
        </p:spPr>
        <p:txBody>
          <a:bodyPr>
            <a:noAutofit/>
          </a:bodyPr>
          <a:lstStyle/>
          <a:p>
            <a:pPr marL="339725" indent="-339725" fontAlgn="auto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75000"/>
                </a:schemeClr>
              </a:buClr>
              <a:buNone/>
              <a:defRPr/>
            </a:pPr>
            <a:r>
              <a:rPr lang="en-US" sz="2000" smtClean="0">
                <a:latin typeface="Tahoma" pitchFamily="34" charset="0"/>
                <a:cs typeface="Tahoma" pitchFamily="34" charset="0"/>
              </a:rPr>
              <a:t>B. 	Betiap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batang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baja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tulangan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beton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harus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diberi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tanda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pada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ujung-ujung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penampangnya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dengan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WARNA 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yang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tidak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mudah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hilang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sesuai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dengan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kelas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baja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err="1" smtClean="0">
                <a:latin typeface="Tahoma" pitchFamily="34" charset="0"/>
                <a:cs typeface="Tahoma" pitchFamily="34" charset="0"/>
              </a:rPr>
              <a:t>seperti</a:t>
            </a:r>
            <a:r>
              <a:rPr lang="en-US" sz="2000" smtClean="0">
                <a:latin typeface="Tahoma" pitchFamily="34" charset="0"/>
                <a:cs typeface="Tahoma" pitchFamily="34" charset="0"/>
              </a:rPr>
              <a:t> pada Tabel 7.</a:t>
            </a:r>
            <a:endParaRPr lang="en-US" sz="2000" dirty="0" smtClean="0">
              <a:latin typeface="Tahoma" pitchFamily="34" charset="0"/>
              <a:cs typeface="Tahoma" pitchFamily="34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000" dirty="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39900" y="1498600"/>
          <a:ext cx="5705475" cy="2176272"/>
        </p:xfrm>
        <a:graphic>
          <a:graphicData uri="http://schemas.openxmlformats.org/drawingml/2006/table">
            <a:tbl>
              <a:tblPr/>
              <a:tblGrid>
                <a:gridCol w="1709394"/>
                <a:gridCol w="1784029"/>
                <a:gridCol w="2212052"/>
              </a:tblGrid>
              <a:tr h="36271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Kelas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Baja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Tulangan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Beton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Warna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627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BjTP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24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Calibri"/>
                          <a:ea typeface="Times New Roman"/>
                          <a:cs typeface="Times New Roman"/>
                        </a:rPr>
                        <a:t>Hitam</a:t>
                      </a:r>
                      <a:endParaRPr lang="en-US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27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BjTP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30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BjTS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30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Biru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627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BjTS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35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Merah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627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BjTS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40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Kuning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27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BjTS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50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Calibri"/>
                          <a:ea typeface="Times New Roman"/>
                          <a:cs typeface="Times New Roman"/>
                        </a:rPr>
                        <a:t>Hijau</a:t>
                      </a:r>
                      <a:endParaRPr lang="en-US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371600" y="990600"/>
            <a:ext cx="6477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sv-SE" sz="2000" b="1">
                <a:latin typeface="Times New Roman" pitchFamily="18" charset="0"/>
                <a:cs typeface="Times New Roman" pitchFamily="18" charset="0"/>
              </a:rPr>
              <a:t>Tabel 7. Tabel untuk Tanda Kelas Baja Tulangan Beton</a:t>
            </a:r>
            <a:endParaRPr lang="en-US" sz="12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6324600" y="6477000"/>
            <a:ext cx="8826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  <a:cs typeface="Times New Roman" pitchFamily="18" charset="0"/>
              </a:rPr>
              <a:t>BjTS 40</a:t>
            </a:r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057400" y="6477000"/>
            <a:ext cx="8985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  <a:cs typeface="Times New Roman" pitchFamily="18" charset="0"/>
              </a:rPr>
              <a:t>BjTP 30</a:t>
            </a:r>
            <a:endParaRPr lang="en-US"/>
          </a:p>
        </p:txBody>
      </p:sp>
      <p:pic>
        <p:nvPicPr>
          <p:cNvPr id="9" name="Picture 38" descr="D:\ag03spr4y\My Photo\pbd\P17-04-11_14-0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963" y="3733801"/>
            <a:ext cx="375443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D:\PBD\QC\kul um\Gambar\IMG00027-20110825-11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733800"/>
            <a:ext cx="3742214" cy="2743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533400" y="0"/>
            <a:ext cx="8229600" cy="5105400"/>
          </a:xfrm>
        </p:spPr>
        <p:txBody>
          <a:bodyPr>
            <a:noAutofit/>
          </a:bodyPr>
          <a:lstStyle/>
          <a:p>
            <a:pPr marL="339725" indent="-339725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None/>
              <a:defRPr/>
            </a:pPr>
            <a:r>
              <a:rPr lang="en-US" sz="2000" smtClean="0">
                <a:latin typeface="Tahoma" pitchFamily="34" charset="0"/>
                <a:cs typeface="Tahoma" pitchFamily="34" charset="0"/>
              </a:rPr>
              <a:t>C.  Setiap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kemasan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harus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diberi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label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dengan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mencantumkan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:</a:t>
            </a:r>
          </a:p>
          <a:p>
            <a:pPr marL="339725" indent="-339725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Wingdings 2" pitchFamily="18" charset="2"/>
              <a:buNone/>
              <a:defRPr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	- 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nama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atau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nama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singkatan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dari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pabrik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pembuat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,</a:t>
            </a:r>
          </a:p>
          <a:p>
            <a:pPr marL="339725" indent="-339725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Wingdings 2" pitchFamily="18" charset="2"/>
              <a:buNone/>
              <a:defRPr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	-  u</a:t>
            </a:r>
            <a:r>
              <a:rPr lang="nl-NL" sz="2000" dirty="0" smtClean="0">
                <a:latin typeface="Tahoma" pitchFamily="34" charset="0"/>
                <a:cs typeface="Tahoma" pitchFamily="34" charset="0"/>
              </a:rPr>
              <a:t>kuran (diameter dan panjang),</a:t>
            </a:r>
          </a:p>
          <a:p>
            <a:pPr marL="339725" indent="-339725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Wingdings 2" pitchFamily="18" charset="2"/>
              <a:buNone/>
              <a:defRPr/>
            </a:pPr>
            <a:r>
              <a:rPr lang="nl-NL" sz="2000" dirty="0" smtClean="0">
                <a:latin typeface="Tahoma" pitchFamily="34" charset="0"/>
                <a:cs typeface="Tahoma" pitchFamily="34" charset="0"/>
              </a:rPr>
              <a:t>	-  k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elas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baja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,</a:t>
            </a:r>
          </a:p>
          <a:p>
            <a:pPr marL="339725" indent="-339725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Wingdings 2" pitchFamily="18" charset="2"/>
              <a:buNone/>
              <a:defRPr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	- 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nomor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lembaran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000" i="1" dirty="0" smtClean="0">
                <a:latin typeface="Tahoma" pitchFamily="34" charset="0"/>
                <a:cs typeface="Tahoma" pitchFamily="34" charset="0"/>
              </a:rPr>
              <a:t>(No. Heat),</a:t>
            </a:r>
          </a:p>
          <a:p>
            <a:pPr marL="339725" indent="-339725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Wingdings 2" pitchFamily="18" charset="2"/>
              <a:buNone/>
              <a:defRPr/>
            </a:pPr>
            <a:r>
              <a:rPr lang="nb-NO" sz="2000" dirty="0" smtClean="0">
                <a:latin typeface="Tahoma" pitchFamily="34" charset="0"/>
                <a:cs typeface="Tahoma" pitchFamily="34" charset="0"/>
              </a:rPr>
              <a:t>	-  nomor seri produksi dan tanggal produksi,</a:t>
            </a:r>
          </a:p>
          <a:p>
            <a:pPr marL="339725" indent="-339725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Wingdings 2" pitchFamily="18" charset="2"/>
              <a:buNone/>
              <a:defRPr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	- 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nomor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SNI.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00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26456" y="1759744"/>
            <a:ext cx="3733799" cy="5548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5486400" cy="74295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sz="4000" b="1" dirty="0" err="1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Syarat</a:t>
            </a:r>
            <a:r>
              <a:rPr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 Lulus </a:t>
            </a:r>
            <a:r>
              <a:rPr sz="4000" b="1" dirty="0" err="1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ahoma" pitchFamily="34" charset="0"/>
                <a:cs typeface="Tahoma" pitchFamily="34" charset="0"/>
              </a:rPr>
              <a:t>Uji</a:t>
            </a:r>
            <a:endParaRPr sz="4000" b="1" dirty="0" smtClean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867400"/>
          </a:xfrm>
        </p:spPr>
        <p:txBody>
          <a:bodyPr>
            <a:normAutofit/>
          </a:bodyPr>
          <a:lstStyle/>
          <a:p>
            <a:pPr marL="339725" indent="-327025" fontAlgn="auto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75000"/>
                </a:schemeClr>
              </a:buClr>
              <a:buNone/>
              <a:defRPr/>
            </a:pPr>
            <a:r>
              <a:rPr lang="en-US" sz="2400" smtClean="0">
                <a:latin typeface="Tahoma" pitchFamily="34" charset="0"/>
                <a:cs typeface="Tahoma" pitchFamily="34" charset="0"/>
              </a:rPr>
              <a:t> 	Kelompok </a:t>
            </a:r>
            <a:r>
              <a:rPr lang="en-US" sz="2400" dirty="0" err="1" smtClean="0">
                <a:latin typeface="Tahoma" pitchFamily="34" charset="0"/>
                <a:cs typeface="Tahoma" pitchFamily="34" charset="0"/>
              </a:rPr>
              <a:t>dinyatakan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 lulus </a:t>
            </a:r>
            <a:r>
              <a:rPr lang="en-US" sz="2400" dirty="0" err="1" smtClean="0">
                <a:latin typeface="Tahoma" pitchFamily="34" charset="0"/>
                <a:cs typeface="Tahoma" pitchFamily="34" charset="0"/>
              </a:rPr>
              <a:t>uji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ahoma" pitchFamily="34" charset="0"/>
              </a:rPr>
              <a:t>apabila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ahoma" pitchFamily="34" charset="0"/>
              </a:rPr>
              <a:t>contoh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 yang </a:t>
            </a:r>
            <a:r>
              <a:rPr lang="en-US" sz="2400" dirty="0" err="1" smtClean="0">
                <a:latin typeface="Tahoma" pitchFamily="34" charset="0"/>
                <a:cs typeface="Tahoma" pitchFamily="34" charset="0"/>
              </a:rPr>
              <a:t>diambil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ahoma" pitchFamily="34" charset="0"/>
              </a:rPr>
              <a:t>dari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ahoma" pitchFamily="34" charset="0"/>
              </a:rPr>
              <a:t>kelompok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cs typeface="Tahoma" pitchFamily="34" charset="0"/>
              </a:rPr>
              <a:t>tersebut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fr-FR" sz="2400" dirty="0" err="1" smtClean="0">
                <a:latin typeface="Tahoma" pitchFamily="34" charset="0"/>
                <a:cs typeface="Tahoma" pitchFamily="34" charset="0"/>
              </a:rPr>
              <a:t>memenuhi</a:t>
            </a:r>
            <a:r>
              <a:rPr lang="fr-FR" sz="24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fr-FR" sz="2400" b="1" dirty="0" smtClean="0">
                <a:latin typeface="Tahoma" pitchFamily="34" charset="0"/>
                <a:cs typeface="Tahoma" pitchFamily="34" charset="0"/>
              </a:rPr>
              <a:t>SYARAT MUTU</a:t>
            </a:r>
            <a:r>
              <a:rPr lang="fr-FR" sz="2400" dirty="0" smtClean="0">
                <a:latin typeface="Tahoma" pitchFamily="34" charset="0"/>
                <a:cs typeface="Tahoma" pitchFamily="34" charset="0"/>
              </a:rPr>
              <a:t> dan </a:t>
            </a:r>
            <a:r>
              <a:rPr lang="fr-FR" sz="2400" b="1" dirty="0" smtClean="0">
                <a:latin typeface="Tahoma" pitchFamily="34" charset="0"/>
                <a:cs typeface="Tahoma" pitchFamily="34" charset="0"/>
              </a:rPr>
              <a:t>SYARAT PENANDAAN</a:t>
            </a:r>
            <a:r>
              <a:rPr lang="fr-FR" sz="2400" dirty="0" smtClean="0">
                <a:latin typeface="Tahoma" pitchFamily="34" charset="0"/>
                <a:cs typeface="Tahoma" pitchFamily="34" charset="0"/>
              </a:rPr>
              <a:t>.</a:t>
            </a:r>
          </a:p>
          <a:p>
            <a:pPr marL="274320" indent="-274320" fontAlgn="auto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  <a:defRPr/>
            </a:pPr>
            <a:endParaRPr lang="en-US" sz="200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276600"/>
            <a:ext cx="2133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5668962"/>
          </a:xfrm>
          <a:ln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en-US" b="1" spc="300" smtClean="0">
                <a:solidFill>
                  <a:srgbClr val="00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SERTIFIKAT</a:t>
            </a:r>
            <a:r>
              <a:rPr lang="id-ID" b="1" spc="300" smtClean="0">
                <a:solidFill>
                  <a:srgbClr val="00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id-ID" b="1" spc="300" dirty="0" smtClean="0">
                <a:solidFill>
                  <a:srgbClr val="00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YANG TELAH DIPEROLEH OLEH</a:t>
            </a:r>
            <a:br>
              <a:rPr lang="id-ID" b="1" spc="300" dirty="0" smtClean="0">
                <a:solidFill>
                  <a:srgbClr val="00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d-ID" b="1" spc="300" dirty="0" smtClean="0">
                <a:solidFill>
                  <a:srgbClr val="00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PT. PUTRA BAJA DELI</a:t>
            </a:r>
            <a:endParaRPr lang="en-US" b="1" spc="300" dirty="0">
              <a:solidFill>
                <a:srgbClr val="00006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3152467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 txBox="1">
            <a:spLocks/>
          </p:cNvSpPr>
          <p:nvPr/>
        </p:nvSpPr>
        <p:spPr>
          <a:xfrm>
            <a:off x="0" y="2428868"/>
            <a:ext cx="3428992" cy="15097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0" y="2362200"/>
          <a:ext cx="4429156" cy="3405930"/>
        </p:xfrm>
        <a:graphic>
          <a:graphicData uri="http://schemas.openxmlformats.org/drawingml/2006/table">
            <a:tbl>
              <a:tblPr/>
              <a:tblGrid>
                <a:gridCol w="857256"/>
                <a:gridCol w="714380"/>
                <a:gridCol w="928694"/>
                <a:gridCol w="1071570"/>
                <a:gridCol w="857256"/>
              </a:tblGrid>
              <a:tr h="36266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Kelas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Baja </a:t>
                      </a: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Tulangan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Nomor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Batang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Uji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Uji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Tarik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408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Batas </a:t>
                      </a: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Ulur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(Yield Strength)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Kg</a:t>
                      </a:r>
                      <a:r>
                        <a:rPr kumimoji="0" lang="en-US" sz="1200" b="1" i="0" u="none" strike="noStrike" cap="none" normalizeH="0" baseline="-2500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/ mm²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(N/mm²)</a:t>
                      </a: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Kuat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Tarik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(Tensile Strength)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Kg</a:t>
                      </a:r>
                      <a:r>
                        <a:rPr kumimoji="0" lang="en-US" sz="1200" b="1" i="0" u="none" strike="noStrike" cap="none" normalizeH="0" baseline="-2500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/ mm²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(N/mm²)</a:t>
                      </a: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Regangan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(Elongation)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( % )</a:t>
                      </a: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825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BjTP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30</a:t>
                      </a:r>
                    </a:p>
                  </a:txBody>
                  <a:tcPr marL="61381" marR="61381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No. 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No. 3</a:t>
                      </a: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Min. 30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(295)</a:t>
                      </a: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Min. 45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(440)</a:t>
                      </a: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619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BjTS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40</a:t>
                      </a:r>
                    </a:p>
                  </a:txBody>
                  <a:tcPr marL="61381" marR="61381" marT="0" marB="0" anchor="ctr" horzOverflow="overflow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No. 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No. 3</a:t>
                      </a: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Min. 40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(390)</a:t>
                      </a: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Min. 57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(560)</a:t>
                      </a: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1381" marR="6138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257800" y="1509015"/>
            <a:ext cx="3214710" cy="49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Baja </a:t>
            </a:r>
            <a:r>
              <a:rPr lang="en-US" sz="2000" b="1" dirty="0" err="1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Tulangan</a:t>
            </a:r>
            <a:r>
              <a:rPr lang="en-US" sz="2000" b="1" dirty="0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Beton</a:t>
            </a:r>
            <a:endParaRPr lang="id-ID" sz="2000" b="1" dirty="0" smtClean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pic>
        <p:nvPicPr>
          <p:cNvPr id="7" name="Picture 6" descr="D:\PBD\QC\Gambar\logo SNI 07-2052-20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233378"/>
            <a:ext cx="1071570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5410200" y="5943600"/>
            <a:ext cx="3214710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err="1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Diperoleh</a:t>
            </a:r>
            <a:r>
              <a:rPr lang="en-US" b="1" dirty="0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tahun</a:t>
            </a:r>
            <a:r>
              <a:rPr lang="en-US" b="1" dirty="0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 2008</a:t>
            </a:r>
            <a:endParaRPr lang="id-ID" b="1" dirty="0" smtClean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42703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97122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Quality-ISO-9001-PMS30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609600"/>
            <a:ext cx="1223970" cy="1962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105400" y="2643182"/>
            <a:ext cx="38576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2000" b="1" dirty="0" smtClean="0">
                <a:solidFill>
                  <a:srgbClr val="00297A"/>
                </a:solidFill>
                <a:effectLst/>
                <a:latin typeface="Tahoma" pitchFamily="34" charset="0"/>
                <a:cs typeface="Tahoma" pitchFamily="34" charset="0"/>
              </a:rPr>
              <a:t>Quality Management System</a:t>
            </a:r>
          </a:p>
          <a:p>
            <a:pPr algn="ctr">
              <a:lnSpc>
                <a:spcPct val="150000"/>
              </a:lnSpc>
            </a:pPr>
            <a:r>
              <a:rPr lang="id-ID" sz="2000" b="1" dirty="0" smtClean="0">
                <a:solidFill>
                  <a:srgbClr val="00297A"/>
                </a:solidFill>
                <a:effectLst/>
                <a:latin typeface="Tahoma" pitchFamily="34" charset="0"/>
                <a:cs typeface="Tahoma" pitchFamily="34" charset="0"/>
              </a:rPr>
              <a:t>ISO </a:t>
            </a:r>
            <a:r>
              <a:rPr lang="id-ID" sz="2000" b="1" dirty="0" smtClean="0">
                <a:solidFill>
                  <a:srgbClr val="00297A"/>
                </a:solidFill>
                <a:effectLst/>
                <a:latin typeface="Tahoma" pitchFamily="34" charset="0"/>
                <a:cs typeface="Tahoma" pitchFamily="34" charset="0"/>
              </a:rPr>
              <a:t>9001:20</a:t>
            </a:r>
            <a:r>
              <a:rPr lang="en-US" sz="2000" b="1" dirty="0" smtClean="0">
                <a:solidFill>
                  <a:srgbClr val="00297A"/>
                </a:solidFill>
                <a:effectLst/>
                <a:latin typeface="Tahoma" pitchFamily="34" charset="0"/>
                <a:cs typeface="Tahoma" pitchFamily="34" charset="0"/>
              </a:rPr>
              <a:t>15</a:t>
            </a:r>
            <a:endParaRPr lang="id-ID" sz="2000" b="1" dirty="0" smtClean="0">
              <a:solidFill>
                <a:srgbClr val="00297A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26855" y="4724400"/>
            <a:ext cx="321471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err="1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Diperoleh</a:t>
            </a:r>
            <a:r>
              <a:rPr lang="en-US" b="1" dirty="0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tahun</a:t>
            </a:r>
            <a:r>
              <a:rPr lang="en-US" b="1" dirty="0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 2009</a:t>
            </a:r>
            <a:endParaRPr lang="id-ID" b="1" dirty="0" smtClean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00"/>
            <a:ext cx="4953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630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PBD\QC\Gambar\MS 14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285752"/>
            <a:ext cx="1428760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857784" y="2000240"/>
            <a:ext cx="4286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b="1" smtClean="0">
                <a:solidFill>
                  <a:srgbClr val="00297A"/>
                </a:solidFill>
                <a:effectLst/>
                <a:latin typeface="Tahoma" pitchFamily="34" charset="0"/>
                <a:cs typeface="Tahoma" pitchFamily="34" charset="0"/>
              </a:rPr>
              <a:t>(Standard and Industrial Research Institute of Malaysia)</a:t>
            </a:r>
            <a:endParaRPr lang="en-US" b="1">
              <a:effectLst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714876" y="2928934"/>
          <a:ext cx="4357717" cy="2313432"/>
        </p:xfrm>
        <a:graphic>
          <a:graphicData uri="http://schemas.openxmlformats.org/drawingml/2006/table">
            <a:tbl>
              <a:tblPr/>
              <a:tblGrid>
                <a:gridCol w="817073"/>
                <a:gridCol w="612804"/>
                <a:gridCol w="817072"/>
                <a:gridCol w="1157519"/>
                <a:gridCol w="953249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Bars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Grade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Minimum 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Yield Strength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(N/mm</a:t>
                      </a:r>
                      <a:r>
                        <a:rPr lang="id-ID" sz="1200" b="1" baseline="30000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2</a:t>
                      </a: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)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Tensile Strength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(N/mm</a:t>
                      </a:r>
                      <a:r>
                        <a:rPr lang="id-ID" sz="1200" b="1" baseline="30000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2</a:t>
                      </a: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)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Minimum Elongation on Gauge Length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5.65 </a:t>
                      </a: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√</a:t>
                      </a: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S</a:t>
                      </a:r>
                      <a:r>
                        <a:rPr lang="id-ID" sz="1200" b="1" baseline="-25000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o</a:t>
                      </a: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 x </a:t>
                      </a:r>
                      <a:r>
                        <a:rPr lang="id-ID" sz="1200" b="1" i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d</a:t>
                      </a:r>
                      <a:r>
                        <a:rPr lang="id-ID" sz="1200" b="1" baseline="30000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 a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Round Bar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250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250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Min. 15%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greater than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Yield Strength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22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Deformed Bar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500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500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Min. 5%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greater than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Yield Strength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12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5410200" y="5943600"/>
            <a:ext cx="321471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err="1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Diperoleh</a:t>
            </a:r>
            <a:r>
              <a:rPr lang="en-US" b="1" dirty="0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tahun</a:t>
            </a:r>
            <a:r>
              <a:rPr lang="en-US" b="1" dirty="0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 2011</a:t>
            </a:r>
            <a:endParaRPr lang="id-ID" b="1" dirty="0" smtClean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1" name="Picture 10" descr="D:\Sertifikat\SIRIM\sirim db 2016-page-0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798" y="-96348"/>
            <a:ext cx="4545597" cy="6954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8705960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5105400" y="3048000"/>
          <a:ext cx="3500462" cy="2348876"/>
        </p:xfrm>
        <a:graphic>
          <a:graphicData uri="http://schemas.openxmlformats.org/drawingml/2006/table">
            <a:tbl>
              <a:tblPr/>
              <a:tblGrid>
                <a:gridCol w="2638810"/>
                <a:gridCol w="861652"/>
              </a:tblGrid>
              <a:tr h="8401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Property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061" marR="66061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500N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061" marR="660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315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931545" algn="l"/>
                        </a:tabLst>
                      </a:pPr>
                      <a:r>
                        <a:rPr lang="id-ID" sz="14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Yield stress (MPa)	</a:t>
                      </a:r>
                      <a:r>
                        <a:rPr lang="id-ID" sz="1400" b="1" i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R</a:t>
                      </a:r>
                      <a:r>
                        <a:rPr lang="id-ID" sz="1400" b="1" baseline="-25000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ek.L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931545" algn="l"/>
                        </a:tabLst>
                      </a:pPr>
                      <a:r>
                        <a:rPr lang="id-ID" sz="14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	</a:t>
                      </a:r>
                      <a:r>
                        <a:rPr lang="id-ID" sz="1400" b="1" smtClean="0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                      </a:t>
                      </a:r>
                      <a:r>
                        <a:rPr lang="id-ID" sz="1400" b="1" i="1" smtClean="0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R</a:t>
                      </a:r>
                      <a:r>
                        <a:rPr lang="id-ID" sz="1400" b="1" baseline="-25000" smtClean="0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ek.U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061" marR="6606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d-ID" sz="14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≥ 500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d-ID" sz="14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≤ 650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061" marR="660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931545" algn="l"/>
                          <a:tab pos="949325" algn="l"/>
                        </a:tabLst>
                      </a:pPr>
                      <a:r>
                        <a:rPr lang="id-ID" sz="14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Ratio	</a:t>
                      </a:r>
                      <a:r>
                        <a:rPr lang="id-ID" sz="1400" b="1" i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R</a:t>
                      </a:r>
                      <a:r>
                        <a:rPr lang="id-ID" sz="1400" b="1" baseline="-25000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m</a:t>
                      </a:r>
                      <a:r>
                        <a:rPr lang="id-ID" sz="14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id-ID" sz="1400" b="1" i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R</a:t>
                      </a:r>
                      <a:r>
                        <a:rPr lang="id-ID" sz="1400" b="1" baseline="-25000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e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061" marR="6606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id-ID" sz="14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≥ </a:t>
                      </a:r>
                      <a:r>
                        <a:rPr lang="id-ID" sz="1400" b="1" smtClean="0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1.08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061" marR="660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0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d-ID" sz="14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Uniform elongation </a:t>
                      </a:r>
                      <a:r>
                        <a:rPr lang="id-ID" sz="1400" b="1" i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A</a:t>
                      </a:r>
                      <a:r>
                        <a:rPr lang="id-ID" sz="1400" b="1" baseline="-25000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gt </a:t>
                      </a:r>
                      <a:r>
                        <a:rPr lang="id-ID" sz="1400" b="1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(%)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061" marR="6606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d-ID" sz="1400" b="1" dirty="0">
                          <a:solidFill>
                            <a:schemeClr val="bg1"/>
                          </a:solidFill>
                          <a:latin typeface="Arial Narrow"/>
                          <a:ea typeface="Times New Roman"/>
                          <a:cs typeface="Calibri"/>
                        </a:rPr>
                        <a:t>≥ 5.0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061" marR="660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7" descr="ACRS 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304800"/>
            <a:ext cx="1357322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800600" y="1905000"/>
            <a:ext cx="419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b="1" smtClean="0">
                <a:solidFill>
                  <a:srgbClr val="00297A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n-US" b="1" smtClean="0">
                <a:solidFill>
                  <a:srgbClr val="00297A"/>
                </a:solidFill>
                <a:latin typeface="Tahoma" pitchFamily="34" charset="0"/>
                <a:cs typeface="Tahoma" pitchFamily="34" charset="0"/>
              </a:rPr>
              <a:t>Australian Certification Authority For  Reinforcing Steels</a:t>
            </a:r>
            <a:r>
              <a:rPr lang="id-ID" b="1" smtClean="0">
                <a:solidFill>
                  <a:srgbClr val="00297A"/>
                </a:solidFill>
                <a:latin typeface="Tahoma" pitchFamily="34" charset="0"/>
                <a:cs typeface="Tahoma" pitchFamily="34" charset="0"/>
              </a:rPr>
              <a:t>)</a:t>
            </a:r>
            <a:endParaRPr lang="en-US" b="1" smtClean="0">
              <a:solidFill>
                <a:srgbClr val="00297A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en-US" b="1" smtClean="0">
                <a:solidFill>
                  <a:srgbClr val="00297A"/>
                </a:solidFill>
                <a:latin typeface="Tahoma" pitchFamily="34" charset="0"/>
                <a:cs typeface="Tahoma" pitchFamily="34" charset="0"/>
              </a:rPr>
              <a:t>AS/NZS 4671:2001</a:t>
            </a:r>
            <a:endParaRPr lang="en-US" b="1"/>
          </a:p>
        </p:txBody>
      </p:sp>
      <p:sp>
        <p:nvSpPr>
          <p:cNvPr id="24" name="Rectangle 23"/>
          <p:cNvSpPr/>
          <p:nvPr/>
        </p:nvSpPr>
        <p:spPr>
          <a:xfrm>
            <a:off x="5288745" y="5791200"/>
            <a:ext cx="321471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err="1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Diperoleh</a:t>
            </a:r>
            <a:r>
              <a:rPr lang="en-US" b="1" dirty="0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tahun</a:t>
            </a:r>
            <a:r>
              <a:rPr lang="en-US" b="1" dirty="0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 2012</a:t>
            </a:r>
            <a:endParaRPr lang="id-ID" b="1" dirty="0" smtClean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78708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Oce2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0"/>
            <a:ext cx="6858000" cy="4648200"/>
          </a:xfrm>
        </p:spPr>
      </p:pic>
      <p:sp>
        <p:nvSpPr>
          <p:cNvPr id="6" name="Rectangle 5"/>
          <p:cNvSpPr/>
          <p:nvPr/>
        </p:nvSpPr>
        <p:spPr>
          <a:xfrm>
            <a:off x="2362200" y="4736068"/>
            <a:ext cx="426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smtClean="0">
                <a:solidFill>
                  <a:srgbClr val="00297A"/>
                </a:solidFill>
                <a:latin typeface="Tahoma" pitchFamily="34" charset="0"/>
                <a:cs typeface="Tahoma" pitchFamily="34" charset="0"/>
              </a:rPr>
              <a:t>SNI ISO/IEC 17025:2008</a:t>
            </a:r>
          </a:p>
          <a:p>
            <a:pPr algn="ctr"/>
            <a:r>
              <a:rPr lang="en-US" b="1" smtClean="0">
                <a:solidFill>
                  <a:srgbClr val="00297A"/>
                </a:solidFill>
                <a:latin typeface="Tahoma" pitchFamily="34" charset="0"/>
                <a:cs typeface="Tahoma" pitchFamily="34" charset="0"/>
              </a:rPr>
              <a:t>Laboratorium Terakreditasi KAN</a:t>
            </a:r>
            <a:endParaRPr lang="en-US" b="1"/>
          </a:p>
        </p:txBody>
      </p:sp>
      <p:sp>
        <p:nvSpPr>
          <p:cNvPr id="18" name="Rectangle 17"/>
          <p:cNvSpPr/>
          <p:nvPr/>
        </p:nvSpPr>
        <p:spPr>
          <a:xfrm>
            <a:off x="2805090" y="5867400"/>
            <a:ext cx="321471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err="1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Diperoleh</a:t>
            </a:r>
            <a:r>
              <a:rPr lang="en-US" b="1" dirty="0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tahun</a:t>
            </a:r>
            <a:r>
              <a:rPr lang="en-US" b="1" dirty="0" smtClean="0">
                <a:solidFill>
                  <a:schemeClr val="bg1"/>
                </a:solidFill>
                <a:effectLst/>
                <a:latin typeface="Tahoma" pitchFamily="34" charset="0"/>
                <a:cs typeface="Tahoma" pitchFamily="34" charset="0"/>
              </a:rPr>
              <a:t> 2012</a:t>
            </a:r>
            <a:endParaRPr lang="id-ID" b="1" dirty="0" smtClean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40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3835400"/>
            <a:ext cx="7848600" cy="25853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1430"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DokChampa" pitchFamily="34" charset="-34"/>
                <a:cs typeface="DokChampa" pitchFamily="34" charset="-34"/>
              </a:rPr>
              <a:t>SEKIAN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1430"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DokChampa" pitchFamily="34" charset="-34"/>
                <a:cs typeface="DokChampa" pitchFamily="34" charset="-34"/>
              </a:rPr>
              <a:t>&amp;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1430"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DokChampa" pitchFamily="34" charset="-34"/>
                <a:cs typeface="DokChampa" pitchFamily="34" charset="-34"/>
              </a:rPr>
              <a:t>TERIMA KASIH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321" t="14957" r="801" b="14530"/>
          <a:stretch/>
        </p:blipFill>
        <p:spPr bwMode="auto">
          <a:xfrm>
            <a:off x="-38100" y="0"/>
            <a:ext cx="9144000" cy="381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ChangeArrowheads="1"/>
          </p:cNvSpPr>
          <p:nvPr/>
        </p:nvSpPr>
        <p:spPr bwMode="auto">
          <a:xfrm>
            <a:off x="609600" y="2057400"/>
            <a:ext cx="3810000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spcAft>
                <a:spcPts val="600"/>
              </a:spcAft>
              <a:tabLst>
                <a:tab pos="342900" algn="l"/>
                <a:tab pos="1530350" algn="l"/>
              </a:tabLst>
            </a:pPr>
            <a:r>
              <a:rPr lang="en-US" sz="1600" b="1" dirty="0" err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Karbon</a:t>
            </a:r>
            <a:r>
              <a:rPr lang="en-US" sz="1600" b="1" dirty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 (C)	:	0,15 – </a:t>
            </a:r>
            <a:r>
              <a:rPr lang="en-US" sz="1600" b="1" dirty="0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0,3</a:t>
            </a:r>
            <a:r>
              <a:rPr lang="id-ID" sz="1600" b="1" dirty="0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2</a:t>
            </a:r>
            <a:r>
              <a:rPr lang="en-US" sz="1600" b="1" dirty="0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lang="en-US" sz="1600" b="1" dirty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%</a:t>
            </a:r>
          </a:p>
          <a:p>
            <a:pPr algn="just" eaLnBrk="0" hangingPunct="0">
              <a:spcAft>
                <a:spcPts val="600"/>
              </a:spcAft>
              <a:tabLst>
                <a:tab pos="342900" algn="l"/>
                <a:tab pos="1530350" algn="l"/>
              </a:tabLst>
            </a:pPr>
            <a:r>
              <a:rPr lang="en-US" sz="1600" b="1" dirty="0" err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Mangan</a:t>
            </a:r>
            <a:r>
              <a:rPr lang="en-US" sz="1600" b="1" dirty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 (</a:t>
            </a:r>
            <a:r>
              <a:rPr lang="en-US" sz="1600" b="1" dirty="0" err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Mn</a:t>
            </a:r>
            <a:r>
              <a:rPr lang="en-US" sz="1600" b="1" dirty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)	:	0,40 – 0,80 %</a:t>
            </a:r>
          </a:p>
          <a:p>
            <a:pPr algn="just" eaLnBrk="0" hangingPunct="0">
              <a:spcAft>
                <a:spcPts val="600"/>
              </a:spcAft>
              <a:tabLst>
                <a:tab pos="342900" algn="l"/>
                <a:tab pos="1530350" algn="l"/>
              </a:tabLst>
            </a:pPr>
            <a:r>
              <a:rPr lang="en-US" sz="1600" b="1" dirty="0" err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Silikon</a:t>
            </a:r>
            <a:r>
              <a:rPr lang="en-US" sz="1600" b="1" dirty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 (Si)	:	0,15 – 0,25 %</a:t>
            </a:r>
          </a:p>
          <a:p>
            <a:pPr algn="just" eaLnBrk="0" hangingPunct="0">
              <a:spcAft>
                <a:spcPts val="600"/>
              </a:spcAft>
              <a:tabLst>
                <a:tab pos="342900" algn="l"/>
                <a:tab pos="1530350" algn="l"/>
              </a:tabLst>
            </a:pPr>
            <a:r>
              <a:rPr lang="en-US" sz="1600" b="1" dirty="0" err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Posfor</a:t>
            </a:r>
            <a:r>
              <a:rPr lang="en-US" sz="1600" b="1" dirty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 (P)	:	&lt; 0,05 %	</a:t>
            </a:r>
          </a:p>
          <a:p>
            <a:pPr algn="just" eaLnBrk="0" hangingPunct="0">
              <a:spcAft>
                <a:spcPts val="600"/>
              </a:spcAft>
              <a:tabLst>
                <a:tab pos="342900" algn="l"/>
                <a:tab pos="1530350" algn="l"/>
              </a:tabLst>
            </a:pPr>
            <a:r>
              <a:rPr lang="en-US" sz="1600" b="1" dirty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Sulfur (S)	:	&lt; 0,05 %</a:t>
            </a:r>
          </a:p>
        </p:txBody>
      </p:sp>
      <p:sp>
        <p:nvSpPr>
          <p:cNvPr id="48131" name="Rectangle 2"/>
          <p:cNvSpPr>
            <a:spLocks noChangeArrowheads="1"/>
          </p:cNvSpPr>
          <p:nvPr/>
        </p:nvSpPr>
        <p:spPr bwMode="auto">
          <a:xfrm>
            <a:off x="533400" y="4572000"/>
            <a:ext cx="8229600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spcAft>
                <a:spcPts val="600"/>
              </a:spcAft>
              <a:tabLst>
                <a:tab pos="342900" algn="l"/>
                <a:tab pos="1543050" algn="l"/>
                <a:tab pos="2251075" algn="l"/>
                <a:tab pos="2430463" algn="l"/>
                <a:tab pos="3089275" algn="l"/>
                <a:tab pos="3373438" algn="l"/>
                <a:tab pos="5422900" algn="l"/>
                <a:tab pos="5832475" algn="l"/>
              </a:tabLst>
            </a:pPr>
            <a:r>
              <a:rPr lang="en-US" sz="1600" b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Billet untuk produksi polos	:	C = </a:t>
            </a:r>
            <a:r>
              <a:rPr lang="en-US" sz="1600" b="1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0,17 </a:t>
            </a:r>
            <a:r>
              <a:rPr lang="en-US" sz="1600" b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– </a:t>
            </a:r>
            <a:r>
              <a:rPr lang="en-US" sz="1600" b="1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0,2</a:t>
            </a:r>
            <a:r>
              <a:rPr lang="id-ID" sz="1600" b="1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2</a:t>
            </a:r>
            <a:r>
              <a:rPr lang="en-US" sz="1600" b="1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lang="en-US" sz="1600" b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%	;	Mn = 0,40 – 0,60 %</a:t>
            </a:r>
          </a:p>
          <a:p>
            <a:pPr algn="just" eaLnBrk="0" hangingPunct="0">
              <a:tabLst>
                <a:tab pos="342900" algn="l"/>
                <a:tab pos="1543050" algn="l"/>
                <a:tab pos="2251075" algn="l"/>
                <a:tab pos="2430463" algn="l"/>
                <a:tab pos="3089275" algn="l"/>
                <a:tab pos="3373438" algn="l"/>
                <a:tab pos="5422900" algn="l"/>
                <a:tab pos="5832475" algn="l"/>
              </a:tabLst>
            </a:pPr>
            <a:r>
              <a:rPr lang="en-US" sz="1600" b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Billet untuk produksi ulir	:	C = </a:t>
            </a:r>
            <a:r>
              <a:rPr lang="en-US" sz="1600" b="1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0,27 </a:t>
            </a:r>
            <a:r>
              <a:rPr lang="en-US" sz="1600" b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– </a:t>
            </a:r>
            <a:r>
              <a:rPr lang="en-US" sz="1600" b="1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0,3</a:t>
            </a:r>
            <a:r>
              <a:rPr lang="id-ID" sz="1600" b="1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2</a:t>
            </a:r>
            <a:r>
              <a:rPr lang="en-US" sz="1600" b="1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lang="en-US" sz="1600" b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%	;	Mn = </a:t>
            </a:r>
            <a:r>
              <a:rPr lang="en-US" sz="1600" b="1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0,</a:t>
            </a:r>
            <a:r>
              <a:rPr lang="id-ID" sz="1600" b="1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5</a:t>
            </a:r>
            <a:r>
              <a:rPr lang="en-US" sz="1600" b="1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0 </a:t>
            </a:r>
            <a:r>
              <a:rPr lang="en-US" sz="1600" b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– </a:t>
            </a:r>
            <a:r>
              <a:rPr lang="en-US" sz="1600" b="1" smtClean="0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0,90 </a:t>
            </a:r>
            <a:r>
              <a:rPr lang="en-US" sz="1600" b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%</a:t>
            </a:r>
          </a:p>
        </p:txBody>
      </p:sp>
      <p:sp>
        <p:nvSpPr>
          <p:cNvPr id="48132" name="Rectangle 5"/>
          <p:cNvSpPr>
            <a:spLocks noChangeArrowheads="1"/>
          </p:cNvSpPr>
          <p:nvPr/>
        </p:nvSpPr>
        <p:spPr bwMode="auto">
          <a:xfrm>
            <a:off x="5334000" y="2057400"/>
            <a:ext cx="3276600" cy="13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Aft>
                <a:spcPts val="600"/>
              </a:spcAft>
              <a:tabLst>
                <a:tab pos="342900" algn="l"/>
                <a:tab pos="1530350" algn="l"/>
              </a:tabLst>
            </a:pPr>
            <a:r>
              <a:rPr lang="en-US" sz="1600" b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Krom (Cr)	:	0,30 % max</a:t>
            </a:r>
          </a:p>
          <a:p>
            <a:pPr algn="just" eaLnBrk="0" hangingPunct="0">
              <a:spcAft>
                <a:spcPts val="600"/>
              </a:spcAft>
              <a:tabLst>
                <a:tab pos="342900" algn="l"/>
                <a:tab pos="1530350" algn="l"/>
              </a:tabLst>
            </a:pPr>
            <a:r>
              <a:rPr lang="en-US" sz="1600" b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Nikel (Ni)	:	0,30 % max</a:t>
            </a:r>
          </a:p>
          <a:p>
            <a:pPr algn="just" eaLnBrk="0" hangingPunct="0">
              <a:spcAft>
                <a:spcPts val="600"/>
              </a:spcAft>
              <a:tabLst>
                <a:tab pos="342900" algn="l"/>
                <a:tab pos="1530350" algn="l"/>
              </a:tabLst>
            </a:pPr>
            <a:r>
              <a:rPr lang="en-US" sz="1600" b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Tembaga (Cu)	:	0,65 % max</a:t>
            </a:r>
          </a:p>
          <a:p>
            <a:pPr algn="just" eaLnBrk="0" hangingPunct="0">
              <a:spcAft>
                <a:spcPts val="600"/>
              </a:spcAft>
              <a:tabLst>
                <a:tab pos="342900" algn="l"/>
                <a:tab pos="1530350" algn="l"/>
              </a:tabLst>
            </a:pPr>
            <a:r>
              <a:rPr lang="en-US" sz="1600" b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Besi (Fe)	:	± 98 %</a:t>
            </a:r>
          </a:p>
        </p:txBody>
      </p:sp>
      <p:sp>
        <p:nvSpPr>
          <p:cNvPr id="48133" name="Rectangle 6"/>
          <p:cNvSpPr>
            <a:spLocks noChangeArrowheads="1"/>
          </p:cNvSpPr>
          <p:nvPr/>
        </p:nvSpPr>
        <p:spPr bwMode="auto">
          <a:xfrm>
            <a:off x="838200" y="1066800"/>
            <a:ext cx="7620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Aft>
                <a:spcPts val="600"/>
              </a:spcAft>
              <a:tabLst>
                <a:tab pos="342900" algn="l"/>
                <a:tab pos="1530350" algn="l"/>
              </a:tabLst>
            </a:pPr>
            <a:r>
              <a:rPr lang="en-US" sz="2000" b="1">
                <a:solidFill>
                  <a:schemeClr val="bg1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Persentase komposisi kimia pada billet antara lain :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6877</TotalTime>
  <Words>1225</Words>
  <Application>Microsoft Office PowerPoint</Application>
  <PresentationFormat>On-screen Show (4:3)</PresentationFormat>
  <Paragraphs>541</Paragraphs>
  <Slides>30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6" baseType="lpstr">
      <vt:lpstr>Arial</vt:lpstr>
      <vt:lpstr>Arial Narrow</vt:lpstr>
      <vt:lpstr>ArialMT</vt:lpstr>
      <vt:lpstr>Book Antiqua</vt:lpstr>
      <vt:lpstr>Calibri</vt:lpstr>
      <vt:lpstr>Cambria Math</vt:lpstr>
      <vt:lpstr>DokChampa</vt:lpstr>
      <vt:lpstr>Lucida Sans</vt:lpstr>
      <vt:lpstr>Symbol</vt:lpstr>
      <vt:lpstr>Tahoma</vt:lpstr>
      <vt:lpstr>Times New Roman</vt:lpstr>
      <vt:lpstr>Wingdings</vt:lpstr>
      <vt:lpstr>Wingdings 2</vt:lpstr>
      <vt:lpstr>Wingdings 3</vt:lpstr>
      <vt:lpstr>Apex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Jenis-jenis Sirip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Syarat Lulus Uji</vt:lpstr>
      <vt:lpstr>SERTIFIKAT YANG TELAH DIPEROLEH OLEH PT. PUTRA BAJA DELI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Pbd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Magic</dc:creator>
  <cp:lastModifiedBy>MR01</cp:lastModifiedBy>
  <cp:revision>445</cp:revision>
  <cp:lastPrinted>2015-08-05T03:43:39Z</cp:lastPrinted>
  <dcterms:created xsi:type="dcterms:W3CDTF">2010-06-15T08:47:23Z</dcterms:created>
  <dcterms:modified xsi:type="dcterms:W3CDTF">2016-05-30T17:35:46Z</dcterms:modified>
</cp:coreProperties>
</file>